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2"/>
  </p:notesMasterIdLst>
  <p:sldIdLst>
    <p:sldId id="257" r:id="rId2"/>
    <p:sldId id="285" r:id="rId3"/>
    <p:sldId id="287" r:id="rId4"/>
    <p:sldId id="426" r:id="rId5"/>
    <p:sldId id="427" r:id="rId6"/>
    <p:sldId id="431" r:id="rId7"/>
    <p:sldId id="429" r:id="rId8"/>
    <p:sldId id="428" r:id="rId9"/>
    <p:sldId id="433" r:id="rId10"/>
    <p:sldId id="294" r:id="rId11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5226" autoAdjust="0"/>
  </p:normalViewPr>
  <p:slideViewPr>
    <p:cSldViewPr snapToGrid="0" snapToObjects="1">
      <p:cViewPr varScale="1">
        <p:scale>
          <a:sx n="78" d="100"/>
          <a:sy n="78" d="100"/>
        </p:scale>
        <p:origin x="643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07A917-6777-4565-8A4A-1223AF660D91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AAF91E3E-A41C-480B-A5D0-F09ADC248B8A}">
      <dgm:prSet phldrT="[Tekst]"/>
      <dgm:spPr>
        <a:solidFill>
          <a:schemeClr val="accent6"/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04F5531D-4539-496E-A94A-65EB63B2F4DE}" type="parTrans" cxnId="{2F1C6797-AD3E-4D6E-B906-92CDA99C01A5}">
      <dgm:prSet/>
      <dgm:spPr/>
      <dgm:t>
        <a:bodyPr/>
        <a:lstStyle/>
        <a:p>
          <a:endParaRPr lang="pl-PL"/>
        </a:p>
      </dgm:t>
    </dgm:pt>
    <dgm:pt modelId="{1D3C1280-81F2-41DB-8CA3-617D66E40289}" type="sibTrans" cxnId="{2F1C6797-AD3E-4D6E-B906-92CDA99C01A5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6E4ADF5-12B4-429E-B7E5-8F6526500B61}">
      <dgm:prSet phldrT="[Tekst]"/>
      <dgm:spPr>
        <a:solidFill>
          <a:schemeClr val="accent4"/>
        </a:solidFill>
      </dgm:spPr>
      <dgm:t>
        <a:bodyPr/>
        <a:lstStyle/>
        <a:p>
          <a:pPr>
            <a:buClr>
              <a:srgbClr val="003399"/>
            </a:buClr>
            <a:buFont typeface="Wingdings" panose="05000000000000000000" pitchFamily="2" charset="2"/>
            <a:buChar char="Ø"/>
          </a:pPr>
          <a:endParaRPr lang="pl-PL" dirty="0"/>
        </a:p>
      </dgm:t>
    </dgm:pt>
    <dgm:pt modelId="{469E5F7A-1257-4511-A36D-161CE1E3D63E}" type="parTrans" cxnId="{47C7CE50-164E-4BC0-BA17-0F5AF04DDD62}">
      <dgm:prSet/>
      <dgm:spPr/>
      <dgm:t>
        <a:bodyPr/>
        <a:lstStyle/>
        <a:p>
          <a:endParaRPr lang="pl-PL"/>
        </a:p>
      </dgm:t>
    </dgm:pt>
    <dgm:pt modelId="{370C937C-8089-4003-AE6D-E3F8B9C96B40}" type="sibTrans" cxnId="{47C7CE50-164E-4BC0-BA17-0F5AF04DDD62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61AE0BEE-3CCB-4155-9F9B-C41CA5E15936}">
      <dgm:prSet phldrT="[Teks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dirty="0"/>
            <a:t> </a:t>
          </a:r>
        </a:p>
      </dgm:t>
    </dgm:pt>
    <dgm:pt modelId="{9C0DB3B5-25BC-4A3D-B46D-EE62CB1FE63A}" type="sibTrans" cxnId="{7F0A5DDD-7890-41E9-8321-AFB04D5F90DF}">
      <dgm:prSet/>
      <dgm:spPr>
        <a:solidFill>
          <a:schemeClr val="accent5"/>
        </a:solidFill>
      </dgm:spPr>
      <dgm:t>
        <a:bodyPr/>
        <a:lstStyle/>
        <a:p>
          <a:endParaRPr lang="pl-PL"/>
        </a:p>
      </dgm:t>
    </dgm:pt>
    <dgm:pt modelId="{88B6EDD1-A3C2-436B-9CF9-51E0AA5633E9}" type="parTrans" cxnId="{7F0A5DDD-7890-41E9-8321-AFB04D5F90DF}">
      <dgm:prSet/>
      <dgm:spPr/>
      <dgm:t>
        <a:bodyPr/>
        <a:lstStyle/>
        <a:p>
          <a:endParaRPr lang="pl-PL"/>
        </a:p>
      </dgm:t>
    </dgm:pt>
    <dgm:pt modelId="{707DC8D9-F878-4091-A8F2-A0F383D8F17A}" type="pres">
      <dgm:prSet presAssocID="{9107A917-6777-4565-8A4A-1223AF660D9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DD6BDCE-309D-4407-B81E-86791682AF37}" type="pres">
      <dgm:prSet presAssocID="{AAF91E3E-A41C-480B-A5D0-F09ADC248B8A}" presName="gear1" presStyleLbl="node1" presStyleIdx="0" presStyleCnt="3" custLinFactNeighborX="1867" custLinFactNeighborY="0">
        <dgm:presLayoutVars>
          <dgm:chMax val="1"/>
          <dgm:bulletEnabled val="1"/>
        </dgm:presLayoutVars>
      </dgm:prSet>
      <dgm:spPr/>
    </dgm:pt>
    <dgm:pt modelId="{85445CD4-7CEE-44B3-B306-C5E63D57E31A}" type="pres">
      <dgm:prSet presAssocID="{AAF91E3E-A41C-480B-A5D0-F09ADC248B8A}" presName="gear1srcNode" presStyleLbl="node1" presStyleIdx="0" presStyleCnt="3"/>
      <dgm:spPr/>
    </dgm:pt>
    <dgm:pt modelId="{0D9FE6C0-3E23-40A5-A811-29B9BCB9FD4B}" type="pres">
      <dgm:prSet presAssocID="{AAF91E3E-A41C-480B-A5D0-F09ADC248B8A}" presName="gear1dstNode" presStyleLbl="node1" presStyleIdx="0" presStyleCnt="3"/>
      <dgm:spPr/>
    </dgm:pt>
    <dgm:pt modelId="{8E51BA6C-F828-42D9-900B-94832CCD1D88}" type="pres">
      <dgm:prSet presAssocID="{61AE0BEE-3CCB-4155-9F9B-C41CA5E15936}" presName="gear2" presStyleLbl="node1" presStyleIdx="1" presStyleCnt="3">
        <dgm:presLayoutVars>
          <dgm:chMax val="1"/>
          <dgm:bulletEnabled val="1"/>
        </dgm:presLayoutVars>
      </dgm:prSet>
      <dgm:spPr/>
    </dgm:pt>
    <dgm:pt modelId="{EBB318B6-2AE9-4900-8B28-AE847253B9AA}" type="pres">
      <dgm:prSet presAssocID="{61AE0BEE-3CCB-4155-9F9B-C41CA5E15936}" presName="gear2srcNode" presStyleLbl="node1" presStyleIdx="1" presStyleCnt="3"/>
      <dgm:spPr/>
    </dgm:pt>
    <dgm:pt modelId="{D0623C5A-C5FC-4E2F-88E7-29ABFA8AB784}" type="pres">
      <dgm:prSet presAssocID="{61AE0BEE-3CCB-4155-9F9B-C41CA5E15936}" presName="gear2dstNode" presStyleLbl="node1" presStyleIdx="1" presStyleCnt="3"/>
      <dgm:spPr/>
    </dgm:pt>
    <dgm:pt modelId="{7A78675A-BF6E-4CB6-A4ED-99CB4273A6EF}" type="pres">
      <dgm:prSet presAssocID="{66E4ADF5-12B4-429E-B7E5-8F6526500B61}" presName="gear3" presStyleLbl="node1" presStyleIdx="2" presStyleCnt="3"/>
      <dgm:spPr/>
    </dgm:pt>
    <dgm:pt modelId="{1E3D91F3-2F79-462B-B660-87C6D878F1E8}" type="pres">
      <dgm:prSet presAssocID="{66E4ADF5-12B4-429E-B7E5-8F6526500B6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D36F34C2-BBFE-47E2-AB03-488AF6A9A800}" type="pres">
      <dgm:prSet presAssocID="{66E4ADF5-12B4-429E-B7E5-8F6526500B61}" presName="gear3srcNode" presStyleLbl="node1" presStyleIdx="2" presStyleCnt="3"/>
      <dgm:spPr/>
    </dgm:pt>
    <dgm:pt modelId="{B50DCC5B-1E2B-4A5F-A5D7-92F2F2A4B37A}" type="pres">
      <dgm:prSet presAssocID="{66E4ADF5-12B4-429E-B7E5-8F6526500B61}" presName="gear3dstNode" presStyleLbl="node1" presStyleIdx="2" presStyleCnt="3"/>
      <dgm:spPr/>
    </dgm:pt>
    <dgm:pt modelId="{CE5FC9AA-1463-4E84-B4A3-E8196FF20935}" type="pres">
      <dgm:prSet presAssocID="{1D3C1280-81F2-41DB-8CA3-617D66E40289}" presName="connector1" presStyleLbl="sibTrans2D1" presStyleIdx="0" presStyleCnt="3"/>
      <dgm:spPr/>
    </dgm:pt>
    <dgm:pt modelId="{C640B92D-9958-46FC-ABA4-EDAD9A7E92E8}" type="pres">
      <dgm:prSet presAssocID="{9C0DB3B5-25BC-4A3D-B46D-EE62CB1FE63A}" presName="connector2" presStyleLbl="sibTrans2D1" presStyleIdx="1" presStyleCnt="3"/>
      <dgm:spPr/>
    </dgm:pt>
    <dgm:pt modelId="{02B4E9CF-6BE5-47F0-B291-B6B7CDF7F597}" type="pres">
      <dgm:prSet presAssocID="{370C937C-8089-4003-AE6D-E3F8B9C96B40}" presName="connector3" presStyleLbl="sibTrans2D1" presStyleIdx="2" presStyleCnt="3"/>
      <dgm:spPr/>
    </dgm:pt>
  </dgm:ptLst>
  <dgm:cxnLst>
    <dgm:cxn modelId="{6FD2E408-4309-43E8-9D43-4DA9B3BB7981}" type="presOf" srcId="{AAF91E3E-A41C-480B-A5D0-F09ADC248B8A}" destId="{85445CD4-7CEE-44B3-B306-C5E63D57E31A}" srcOrd="1" destOrd="0" presId="urn:microsoft.com/office/officeart/2005/8/layout/gear1"/>
    <dgm:cxn modelId="{123A8C10-C54C-47D8-8D62-8412341AA3B1}" type="presOf" srcId="{61AE0BEE-3CCB-4155-9F9B-C41CA5E15936}" destId="{8E51BA6C-F828-42D9-900B-94832CCD1D88}" srcOrd="0" destOrd="0" presId="urn:microsoft.com/office/officeart/2005/8/layout/gear1"/>
    <dgm:cxn modelId="{C7D1CE10-AFF1-4367-B7FD-6CBC4F5CDA8F}" type="presOf" srcId="{66E4ADF5-12B4-429E-B7E5-8F6526500B61}" destId="{D36F34C2-BBFE-47E2-AB03-488AF6A9A800}" srcOrd="2" destOrd="0" presId="urn:microsoft.com/office/officeart/2005/8/layout/gear1"/>
    <dgm:cxn modelId="{7495DB34-BBFD-4667-8341-9287E0E827AB}" type="presOf" srcId="{61AE0BEE-3CCB-4155-9F9B-C41CA5E15936}" destId="{D0623C5A-C5FC-4E2F-88E7-29ABFA8AB784}" srcOrd="2" destOrd="0" presId="urn:microsoft.com/office/officeart/2005/8/layout/gear1"/>
    <dgm:cxn modelId="{9B5F4E3F-A143-4222-A912-85A8CBF38979}" type="presOf" srcId="{66E4ADF5-12B4-429E-B7E5-8F6526500B61}" destId="{B50DCC5B-1E2B-4A5F-A5D7-92F2F2A4B37A}" srcOrd="3" destOrd="0" presId="urn:microsoft.com/office/officeart/2005/8/layout/gear1"/>
    <dgm:cxn modelId="{7D151069-34CF-41A1-801A-433128F83F10}" type="presOf" srcId="{9107A917-6777-4565-8A4A-1223AF660D91}" destId="{707DC8D9-F878-4091-A8F2-A0F383D8F17A}" srcOrd="0" destOrd="0" presId="urn:microsoft.com/office/officeart/2005/8/layout/gear1"/>
    <dgm:cxn modelId="{47C7CE50-164E-4BC0-BA17-0F5AF04DDD62}" srcId="{9107A917-6777-4565-8A4A-1223AF660D91}" destId="{66E4ADF5-12B4-429E-B7E5-8F6526500B61}" srcOrd="2" destOrd="0" parTransId="{469E5F7A-1257-4511-A36D-161CE1E3D63E}" sibTransId="{370C937C-8089-4003-AE6D-E3F8B9C96B40}"/>
    <dgm:cxn modelId="{F86FC772-6603-443F-93B3-CFA6EB621DC3}" type="presOf" srcId="{1D3C1280-81F2-41DB-8CA3-617D66E40289}" destId="{CE5FC9AA-1463-4E84-B4A3-E8196FF20935}" srcOrd="0" destOrd="0" presId="urn:microsoft.com/office/officeart/2005/8/layout/gear1"/>
    <dgm:cxn modelId="{0D0C1553-2C7D-46A5-8F11-0E92B41E3DFE}" type="presOf" srcId="{9C0DB3B5-25BC-4A3D-B46D-EE62CB1FE63A}" destId="{C640B92D-9958-46FC-ABA4-EDAD9A7E92E8}" srcOrd="0" destOrd="0" presId="urn:microsoft.com/office/officeart/2005/8/layout/gear1"/>
    <dgm:cxn modelId="{22761295-CA20-4CA0-922A-51A716FD425C}" type="presOf" srcId="{AAF91E3E-A41C-480B-A5D0-F09ADC248B8A}" destId="{EDD6BDCE-309D-4407-B81E-86791682AF37}" srcOrd="0" destOrd="0" presId="urn:microsoft.com/office/officeart/2005/8/layout/gear1"/>
    <dgm:cxn modelId="{2F1C6797-AD3E-4D6E-B906-92CDA99C01A5}" srcId="{9107A917-6777-4565-8A4A-1223AF660D91}" destId="{AAF91E3E-A41C-480B-A5D0-F09ADC248B8A}" srcOrd="0" destOrd="0" parTransId="{04F5531D-4539-496E-A94A-65EB63B2F4DE}" sibTransId="{1D3C1280-81F2-41DB-8CA3-617D66E40289}"/>
    <dgm:cxn modelId="{4266059B-E769-4F17-BF32-F314139381BB}" type="presOf" srcId="{370C937C-8089-4003-AE6D-E3F8B9C96B40}" destId="{02B4E9CF-6BE5-47F0-B291-B6B7CDF7F597}" srcOrd="0" destOrd="0" presId="urn:microsoft.com/office/officeart/2005/8/layout/gear1"/>
    <dgm:cxn modelId="{69C470A6-CD13-49D7-9331-9A5F248B2EC7}" type="presOf" srcId="{66E4ADF5-12B4-429E-B7E5-8F6526500B61}" destId="{1E3D91F3-2F79-462B-B660-87C6D878F1E8}" srcOrd="1" destOrd="0" presId="urn:microsoft.com/office/officeart/2005/8/layout/gear1"/>
    <dgm:cxn modelId="{6686D5DC-D9A1-4A8D-889D-0EA1A0E19960}" type="presOf" srcId="{66E4ADF5-12B4-429E-B7E5-8F6526500B61}" destId="{7A78675A-BF6E-4CB6-A4ED-99CB4273A6EF}" srcOrd="0" destOrd="0" presId="urn:microsoft.com/office/officeart/2005/8/layout/gear1"/>
    <dgm:cxn modelId="{7F0A5DDD-7890-41E9-8321-AFB04D5F90DF}" srcId="{9107A917-6777-4565-8A4A-1223AF660D91}" destId="{61AE0BEE-3CCB-4155-9F9B-C41CA5E15936}" srcOrd="1" destOrd="0" parTransId="{88B6EDD1-A3C2-436B-9CF9-51E0AA5633E9}" sibTransId="{9C0DB3B5-25BC-4A3D-B46D-EE62CB1FE63A}"/>
    <dgm:cxn modelId="{92E3C4E5-0F1E-4D8D-B357-6AA13B84C32D}" type="presOf" srcId="{AAF91E3E-A41C-480B-A5D0-F09ADC248B8A}" destId="{0D9FE6C0-3E23-40A5-A811-29B9BCB9FD4B}" srcOrd="2" destOrd="0" presId="urn:microsoft.com/office/officeart/2005/8/layout/gear1"/>
    <dgm:cxn modelId="{1D9BEDEE-E496-40A8-84E9-970E4A17BB02}" type="presOf" srcId="{61AE0BEE-3CCB-4155-9F9B-C41CA5E15936}" destId="{EBB318B6-2AE9-4900-8B28-AE847253B9AA}" srcOrd="1" destOrd="0" presId="urn:microsoft.com/office/officeart/2005/8/layout/gear1"/>
    <dgm:cxn modelId="{8AD6931D-65BF-4DC8-911E-3038C06F0D50}" type="presParOf" srcId="{707DC8D9-F878-4091-A8F2-A0F383D8F17A}" destId="{EDD6BDCE-309D-4407-B81E-86791682AF37}" srcOrd="0" destOrd="0" presId="urn:microsoft.com/office/officeart/2005/8/layout/gear1"/>
    <dgm:cxn modelId="{25EA85F0-A504-418D-9A42-89B6D4DC5A5F}" type="presParOf" srcId="{707DC8D9-F878-4091-A8F2-A0F383D8F17A}" destId="{85445CD4-7CEE-44B3-B306-C5E63D57E31A}" srcOrd="1" destOrd="0" presId="urn:microsoft.com/office/officeart/2005/8/layout/gear1"/>
    <dgm:cxn modelId="{724972BF-7EC7-4267-8857-BA14807116E7}" type="presParOf" srcId="{707DC8D9-F878-4091-A8F2-A0F383D8F17A}" destId="{0D9FE6C0-3E23-40A5-A811-29B9BCB9FD4B}" srcOrd="2" destOrd="0" presId="urn:microsoft.com/office/officeart/2005/8/layout/gear1"/>
    <dgm:cxn modelId="{0DF6EEEB-3CCB-401A-ADA4-55FF9F9D87AD}" type="presParOf" srcId="{707DC8D9-F878-4091-A8F2-A0F383D8F17A}" destId="{8E51BA6C-F828-42D9-900B-94832CCD1D88}" srcOrd="3" destOrd="0" presId="urn:microsoft.com/office/officeart/2005/8/layout/gear1"/>
    <dgm:cxn modelId="{2F9C2A54-0EF5-4A4F-9C7C-714DA8D71297}" type="presParOf" srcId="{707DC8D9-F878-4091-A8F2-A0F383D8F17A}" destId="{EBB318B6-2AE9-4900-8B28-AE847253B9AA}" srcOrd="4" destOrd="0" presId="urn:microsoft.com/office/officeart/2005/8/layout/gear1"/>
    <dgm:cxn modelId="{ACB94964-8D78-4353-9C3C-43AA168D609A}" type="presParOf" srcId="{707DC8D9-F878-4091-A8F2-A0F383D8F17A}" destId="{D0623C5A-C5FC-4E2F-88E7-29ABFA8AB784}" srcOrd="5" destOrd="0" presId="urn:microsoft.com/office/officeart/2005/8/layout/gear1"/>
    <dgm:cxn modelId="{3A1609FF-54AD-4645-A914-A678BA0BF871}" type="presParOf" srcId="{707DC8D9-F878-4091-A8F2-A0F383D8F17A}" destId="{7A78675A-BF6E-4CB6-A4ED-99CB4273A6EF}" srcOrd="6" destOrd="0" presId="urn:microsoft.com/office/officeart/2005/8/layout/gear1"/>
    <dgm:cxn modelId="{FEDA4AA3-7CBA-43AB-BAE2-84F695C70789}" type="presParOf" srcId="{707DC8D9-F878-4091-A8F2-A0F383D8F17A}" destId="{1E3D91F3-2F79-462B-B660-87C6D878F1E8}" srcOrd="7" destOrd="0" presId="urn:microsoft.com/office/officeart/2005/8/layout/gear1"/>
    <dgm:cxn modelId="{CC81FA29-7A9D-4479-A061-8C75CE834D20}" type="presParOf" srcId="{707DC8D9-F878-4091-A8F2-A0F383D8F17A}" destId="{D36F34C2-BBFE-47E2-AB03-488AF6A9A800}" srcOrd="8" destOrd="0" presId="urn:microsoft.com/office/officeart/2005/8/layout/gear1"/>
    <dgm:cxn modelId="{DEDA22B8-01B5-40CD-806B-014D6C17FF9A}" type="presParOf" srcId="{707DC8D9-F878-4091-A8F2-A0F383D8F17A}" destId="{B50DCC5B-1E2B-4A5F-A5D7-92F2F2A4B37A}" srcOrd="9" destOrd="0" presId="urn:microsoft.com/office/officeart/2005/8/layout/gear1"/>
    <dgm:cxn modelId="{7AA9E8E2-3422-4CF9-A6D1-740AA884A888}" type="presParOf" srcId="{707DC8D9-F878-4091-A8F2-A0F383D8F17A}" destId="{CE5FC9AA-1463-4E84-B4A3-E8196FF20935}" srcOrd="10" destOrd="0" presId="urn:microsoft.com/office/officeart/2005/8/layout/gear1"/>
    <dgm:cxn modelId="{AB3412A1-3C11-414F-9F15-4409A5C1848F}" type="presParOf" srcId="{707DC8D9-F878-4091-A8F2-A0F383D8F17A}" destId="{C640B92D-9958-46FC-ABA4-EDAD9A7E92E8}" srcOrd="11" destOrd="0" presId="urn:microsoft.com/office/officeart/2005/8/layout/gear1"/>
    <dgm:cxn modelId="{5544DB78-9F7B-4705-81B0-FA56B04150E8}" type="presParOf" srcId="{707DC8D9-F878-4091-A8F2-A0F383D8F17A}" destId="{02B4E9CF-6BE5-47F0-B291-B6B7CDF7F59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7D3081-230E-4C09-BCCD-0A0E554017C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2513833-B965-4889-A690-4A22D4B473EB}">
      <dgm:prSet phldrT="[Tekst]" custT="1"/>
      <dgm:spPr>
        <a:solidFill>
          <a:schemeClr val="bg1">
            <a:lumMod val="65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gm:t>
    </dgm:pt>
    <dgm:pt modelId="{9E9EEFC1-697C-4D84-A1DA-D433E400AE5E}" type="parTrans" cxnId="{ADE3FFAB-9DA5-42C5-9A56-46A100D65C3F}">
      <dgm:prSet/>
      <dgm:spPr/>
      <dgm:t>
        <a:bodyPr/>
        <a:lstStyle/>
        <a:p>
          <a:endParaRPr lang="pl-PL"/>
        </a:p>
      </dgm:t>
    </dgm:pt>
    <dgm:pt modelId="{227D712C-09ED-41B9-A875-309E129F626B}" type="sibTrans" cxnId="{ADE3FFAB-9DA5-42C5-9A56-46A100D65C3F}">
      <dgm:prSet/>
      <dgm:spPr/>
      <dgm:t>
        <a:bodyPr/>
        <a:lstStyle/>
        <a:p>
          <a:endParaRPr lang="pl-PL"/>
        </a:p>
      </dgm:t>
    </dgm:pt>
    <dgm:pt modelId="{46AD0F65-89A8-4049-9AEF-4FF6CD5C503C}">
      <dgm:prSet phldrT="[Teks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2350817C-7EE5-4194-8183-F995DCD357B1}" type="parTrans" cxnId="{5810DCAC-E883-4149-80ED-958648C926E7}">
      <dgm:prSet/>
      <dgm:spPr/>
      <dgm:t>
        <a:bodyPr/>
        <a:lstStyle/>
        <a:p>
          <a:endParaRPr lang="pl-PL"/>
        </a:p>
      </dgm:t>
    </dgm:pt>
    <dgm:pt modelId="{6F2994CD-E873-4B2E-A2CB-5206A47410F5}" type="sibTrans" cxnId="{5810DCAC-E883-4149-80ED-958648C926E7}">
      <dgm:prSet/>
      <dgm:spPr/>
      <dgm:t>
        <a:bodyPr/>
        <a:lstStyle/>
        <a:p>
          <a:endParaRPr lang="pl-PL"/>
        </a:p>
      </dgm:t>
    </dgm:pt>
    <dgm:pt modelId="{FBAF94DE-5AF8-42E0-8386-A1EB9719CC4A}">
      <dgm:prSet phldrT="[Tekst]" custT="1"/>
      <dgm:spPr>
        <a:solidFill>
          <a:schemeClr val="accent6"/>
        </a:solidFill>
      </dgm:spPr>
      <dgm:t>
        <a:bodyPr/>
        <a:lstStyle/>
        <a:p>
          <a:pPr>
            <a:buClr>
              <a:srgbClr val="003399"/>
            </a:buClr>
            <a:buFont typeface="Arial" panose="020B0604020202020204" pitchFamily="34" charset="0"/>
            <a:buChar char="•"/>
          </a:pPr>
          <a:r>
            <a:rPr lang="pl-PL" sz="1300" b="1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baseline="0" dirty="0">
            <a:latin typeface="Roboto" panose="02000000000000000000" pitchFamily="2" charset="0"/>
          </a:endParaRPr>
        </a:p>
      </dgm:t>
    </dgm:pt>
    <dgm:pt modelId="{DBC6641A-EBD0-45FD-A5B8-5BD1F2C222B1}" type="parTrans" cxnId="{906160E7-00CA-45FA-904C-49710D871CD1}">
      <dgm:prSet/>
      <dgm:spPr/>
      <dgm:t>
        <a:bodyPr/>
        <a:lstStyle/>
        <a:p>
          <a:endParaRPr lang="pl-PL"/>
        </a:p>
      </dgm:t>
    </dgm:pt>
    <dgm:pt modelId="{E9145D51-DB8D-495C-8E64-F01A5D7E16B9}" type="sibTrans" cxnId="{906160E7-00CA-45FA-904C-49710D871CD1}">
      <dgm:prSet/>
      <dgm:spPr/>
      <dgm:t>
        <a:bodyPr/>
        <a:lstStyle/>
        <a:p>
          <a:endParaRPr lang="pl-PL"/>
        </a:p>
      </dgm:t>
    </dgm:pt>
    <dgm:pt modelId="{5D3C9B17-A894-4E2B-AFD2-EF3932AE1863}">
      <dgm:prSet phldrT="[Teks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l-PL" sz="1300" b="1" baseline="0" dirty="0">
              <a:latin typeface="Roboto" panose="02000000000000000000" pitchFamily="2" charset="0"/>
            </a:rPr>
            <a:t>Identyfikacja presji (bazy danych)</a:t>
          </a:r>
        </a:p>
      </dgm:t>
    </dgm:pt>
    <dgm:pt modelId="{94605175-EA6F-44AD-B0D2-55AB26C489E2}" type="parTrans" cxnId="{5871B6D6-7597-4480-9DE7-A9BB34982CB1}">
      <dgm:prSet/>
      <dgm:spPr/>
      <dgm:t>
        <a:bodyPr/>
        <a:lstStyle/>
        <a:p>
          <a:endParaRPr lang="pl-PL"/>
        </a:p>
      </dgm:t>
    </dgm:pt>
    <dgm:pt modelId="{3F58B480-55F6-4767-B71E-D58BB9914488}" type="sibTrans" cxnId="{5871B6D6-7597-4480-9DE7-A9BB34982CB1}">
      <dgm:prSet/>
      <dgm:spPr/>
      <dgm:t>
        <a:bodyPr/>
        <a:lstStyle/>
        <a:p>
          <a:endParaRPr lang="pl-PL"/>
        </a:p>
      </dgm:t>
    </dgm:pt>
    <dgm:pt modelId="{46CBD60A-4456-4F42-8FD8-FED8F595408C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gm:t>
    </dgm:pt>
    <dgm:pt modelId="{F7144AEF-0FF0-47ED-994B-B161292EE793}" type="parTrans" cxnId="{14B6504D-BBC5-4F57-966D-55C1DFEA5ECB}">
      <dgm:prSet/>
      <dgm:spPr/>
      <dgm:t>
        <a:bodyPr/>
        <a:lstStyle/>
        <a:p>
          <a:endParaRPr lang="pl-PL"/>
        </a:p>
      </dgm:t>
    </dgm:pt>
    <dgm:pt modelId="{71824542-809A-4648-9269-37B7847DF7C8}" type="sibTrans" cxnId="{14B6504D-BBC5-4F57-966D-55C1DFEA5ECB}">
      <dgm:prSet/>
      <dgm:spPr/>
      <dgm:t>
        <a:bodyPr/>
        <a:lstStyle/>
        <a:p>
          <a:endParaRPr lang="pl-PL"/>
        </a:p>
      </dgm:t>
    </dgm:pt>
    <dgm:pt modelId="{3889C247-00A2-4A49-9658-E186D4ADB3F8}">
      <dgm:prSet phldrT="[Tekst]" custT="1"/>
      <dgm:spPr>
        <a:solidFill>
          <a:schemeClr val="accent1"/>
        </a:solidFill>
      </dgm:spPr>
      <dgm:t>
        <a:bodyPr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gm:t>
    </dgm:pt>
    <dgm:pt modelId="{8A298364-FE32-4A82-9ACF-58A382F88719}" type="parTrans" cxnId="{BF1DC4C0-C031-414C-8A6C-691EE6B727FE}">
      <dgm:prSet/>
      <dgm:spPr/>
      <dgm:t>
        <a:bodyPr/>
        <a:lstStyle/>
        <a:p>
          <a:endParaRPr lang="pl-PL"/>
        </a:p>
      </dgm:t>
    </dgm:pt>
    <dgm:pt modelId="{3413DAFC-0E50-4D5C-893D-CF6CC4ABC57C}" type="sibTrans" cxnId="{BF1DC4C0-C031-414C-8A6C-691EE6B727FE}">
      <dgm:prSet/>
      <dgm:spPr/>
      <dgm:t>
        <a:bodyPr/>
        <a:lstStyle/>
        <a:p>
          <a:endParaRPr lang="pl-PL"/>
        </a:p>
      </dgm:t>
    </dgm:pt>
    <dgm:pt modelId="{19618F1B-6D7A-4DA5-B52A-F6D74CCE0E3E}">
      <dgm:prSet phldrT="[Tekst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gm:t>
    </dgm:pt>
    <dgm:pt modelId="{FD392B04-A72B-40E5-8259-08696F15E9D4}" type="parTrans" cxnId="{E2C63A71-D2FA-413F-A64C-CC5E8D3A63AC}">
      <dgm:prSet/>
      <dgm:spPr/>
      <dgm:t>
        <a:bodyPr/>
        <a:lstStyle/>
        <a:p>
          <a:endParaRPr lang="pl-PL"/>
        </a:p>
      </dgm:t>
    </dgm:pt>
    <dgm:pt modelId="{67D69966-66C4-4731-A199-358E7F90BA65}" type="sibTrans" cxnId="{E2C63A71-D2FA-413F-A64C-CC5E8D3A63AC}">
      <dgm:prSet/>
      <dgm:spPr/>
      <dgm:t>
        <a:bodyPr/>
        <a:lstStyle/>
        <a:p>
          <a:endParaRPr lang="pl-PL"/>
        </a:p>
      </dgm:t>
    </dgm:pt>
    <dgm:pt modelId="{300593AC-8AEC-4927-9164-534B4E5910DB}">
      <dgm:prSet phldrT="[Teks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gm:t>
    </dgm:pt>
    <dgm:pt modelId="{435F1073-D02E-44EE-A5D9-FD0F0E8533EE}" type="parTrans" cxnId="{14F20CF0-CBB7-447B-A479-94CB74E7C477}">
      <dgm:prSet/>
      <dgm:spPr/>
      <dgm:t>
        <a:bodyPr/>
        <a:lstStyle/>
        <a:p>
          <a:endParaRPr lang="pl-PL"/>
        </a:p>
      </dgm:t>
    </dgm:pt>
    <dgm:pt modelId="{6C0A4E69-1D1F-4315-83BB-B4C88A8CB13B}" type="sibTrans" cxnId="{14F20CF0-CBB7-447B-A479-94CB74E7C477}">
      <dgm:prSet/>
      <dgm:spPr/>
      <dgm:t>
        <a:bodyPr/>
        <a:lstStyle/>
        <a:p>
          <a:endParaRPr lang="pl-PL"/>
        </a:p>
      </dgm:t>
    </dgm:pt>
    <dgm:pt modelId="{079C6D09-B2A1-438D-B9BA-E4DC6BC0248D}">
      <dgm:prSet phldrT="[Teks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gm:t>
    </dgm:pt>
    <dgm:pt modelId="{9DA5035C-317F-4E6F-9428-FB24E9469F09}" type="parTrans" cxnId="{2CB07766-267C-4687-A1B4-B26B8B52C962}">
      <dgm:prSet/>
      <dgm:spPr/>
      <dgm:t>
        <a:bodyPr/>
        <a:lstStyle/>
        <a:p>
          <a:endParaRPr lang="pl-PL"/>
        </a:p>
      </dgm:t>
    </dgm:pt>
    <dgm:pt modelId="{729583E2-8C86-48DE-8975-18AAF07E1FDE}" type="sibTrans" cxnId="{2CB07766-267C-4687-A1B4-B26B8B52C962}">
      <dgm:prSet/>
      <dgm:spPr/>
      <dgm:t>
        <a:bodyPr/>
        <a:lstStyle/>
        <a:p>
          <a:endParaRPr lang="pl-PL"/>
        </a:p>
      </dgm:t>
    </dgm:pt>
    <dgm:pt modelId="{9407C077-DAA9-4296-9F8F-1B209F544EF9}" type="pres">
      <dgm:prSet presAssocID="{CD7D3081-230E-4C09-BCCD-0A0E554017CC}" presName="diagram" presStyleCnt="0">
        <dgm:presLayoutVars>
          <dgm:dir/>
          <dgm:resizeHandles val="exact"/>
        </dgm:presLayoutVars>
      </dgm:prSet>
      <dgm:spPr/>
    </dgm:pt>
    <dgm:pt modelId="{BCF73155-EAAC-495A-92E9-5BF58A33DE46}" type="pres">
      <dgm:prSet presAssocID="{52513833-B965-4889-A690-4A22D4B473EB}" presName="node" presStyleLbl="node1" presStyleIdx="0" presStyleCnt="9">
        <dgm:presLayoutVars>
          <dgm:bulletEnabled val="1"/>
        </dgm:presLayoutVars>
      </dgm:prSet>
      <dgm:spPr/>
    </dgm:pt>
    <dgm:pt modelId="{DF8F48BF-C4A0-41DC-95EC-F441C7F9696E}" type="pres">
      <dgm:prSet presAssocID="{227D712C-09ED-41B9-A875-309E129F626B}" presName="sibTrans" presStyleCnt="0"/>
      <dgm:spPr/>
    </dgm:pt>
    <dgm:pt modelId="{67F6458C-725E-4203-9B56-256AA0F926F0}" type="pres">
      <dgm:prSet presAssocID="{46AD0F65-89A8-4049-9AEF-4FF6CD5C503C}" presName="node" presStyleLbl="node1" presStyleIdx="1" presStyleCnt="9">
        <dgm:presLayoutVars>
          <dgm:bulletEnabled val="1"/>
        </dgm:presLayoutVars>
      </dgm:prSet>
      <dgm:spPr/>
    </dgm:pt>
    <dgm:pt modelId="{F968F581-187D-48BB-8F79-8F0DCF53D8FF}" type="pres">
      <dgm:prSet presAssocID="{6F2994CD-E873-4B2E-A2CB-5206A47410F5}" presName="sibTrans" presStyleCnt="0"/>
      <dgm:spPr/>
    </dgm:pt>
    <dgm:pt modelId="{E706857A-784D-4587-8794-6E62816CB74D}" type="pres">
      <dgm:prSet presAssocID="{FBAF94DE-5AF8-42E0-8386-A1EB9719CC4A}" presName="node" presStyleLbl="node1" presStyleIdx="2" presStyleCnt="9">
        <dgm:presLayoutVars>
          <dgm:bulletEnabled val="1"/>
        </dgm:presLayoutVars>
      </dgm:prSet>
      <dgm:spPr/>
    </dgm:pt>
    <dgm:pt modelId="{BFBAF2BE-B84A-4621-96AA-6A3C4D263796}" type="pres">
      <dgm:prSet presAssocID="{E9145D51-DB8D-495C-8E64-F01A5D7E16B9}" presName="sibTrans" presStyleCnt="0"/>
      <dgm:spPr/>
    </dgm:pt>
    <dgm:pt modelId="{4E876579-997E-4FA2-9381-E18B0CE620FF}" type="pres">
      <dgm:prSet presAssocID="{5D3C9B17-A894-4E2B-AFD2-EF3932AE1863}" presName="node" presStyleLbl="node1" presStyleIdx="3" presStyleCnt="9">
        <dgm:presLayoutVars>
          <dgm:bulletEnabled val="1"/>
        </dgm:presLayoutVars>
      </dgm:prSet>
      <dgm:spPr/>
    </dgm:pt>
    <dgm:pt modelId="{8F0454B9-E401-4F6F-A38A-850ACAC2AD68}" type="pres">
      <dgm:prSet presAssocID="{3F58B480-55F6-4767-B71E-D58BB9914488}" presName="sibTrans" presStyleCnt="0"/>
      <dgm:spPr/>
    </dgm:pt>
    <dgm:pt modelId="{F972D4E7-80ED-4BAA-96FF-2A709A018408}" type="pres">
      <dgm:prSet presAssocID="{46CBD60A-4456-4F42-8FD8-FED8F595408C}" presName="node" presStyleLbl="node1" presStyleIdx="4" presStyleCnt="9">
        <dgm:presLayoutVars>
          <dgm:bulletEnabled val="1"/>
        </dgm:presLayoutVars>
      </dgm:prSet>
      <dgm:spPr/>
    </dgm:pt>
    <dgm:pt modelId="{D1C8B123-EC1B-468B-9604-613523474617}" type="pres">
      <dgm:prSet presAssocID="{71824542-809A-4648-9269-37B7847DF7C8}" presName="sibTrans" presStyleCnt="0"/>
      <dgm:spPr/>
    </dgm:pt>
    <dgm:pt modelId="{031A2607-3EA8-487A-9E98-5C4E90982324}" type="pres">
      <dgm:prSet presAssocID="{3889C247-00A2-4A49-9658-E186D4ADB3F8}" presName="node" presStyleLbl="node1" presStyleIdx="5" presStyleCnt="9" custLinFactX="-100000" custLinFactY="16914" custLinFactNeighborX="-119467" custLinFactNeighborY="100000">
        <dgm:presLayoutVars>
          <dgm:bulletEnabled val="1"/>
        </dgm:presLayoutVars>
      </dgm:prSet>
      <dgm:spPr/>
    </dgm:pt>
    <dgm:pt modelId="{9739515F-0D5A-4343-B81F-C2E561D087F6}" type="pres">
      <dgm:prSet presAssocID="{3413DAFC-0E50-4D5C-893D-CF6CC4ABC57C}" presName="sibTrans" presStyleCnt="0"/>
      <dgm:spPr/>
    </dgm:pt>
    <dgm:pt modelId="{C8F52C27-4D30-4FEC-8F90-C251DCEEAF7F}" type="pres">
      <dgm:prSet presAssocID="{19618F1B-6D7A-4DA5-B52A-F6D74CCE0E3E}" presName="node" presStyleLbl="node1" presStyleIdx="6" presStyleCnt="9" custLinFactX="12108" custLinFactNeighborX="100000" custLinFactNeighborY="247">
        <dgm:presLayoutVars>
          <dgm:bulletEnabled val="1"/>
        </dgm:presLayoutVars>
      </dgm:prSet>
      <dgm:spPr/>
    </dgm:pt>
    <dgm:pt modelId="{BA0F6E59-3CF3-4BF1-B4B3-A1F445C8AB0B}" type="pres">
      <dgm:prSet presAssocID="{67D69966-66C4-4731-A199-358E7F90BA65}" presName="sibTrans" presStyleCnt="0"/>
      <dgm:spPr/>
    </dgm:pt>
    <dgm:pt modelId="{5A3416CF-4DA1-4F0D-AC96-8516DF488B67}" type="pres">
      <dgm:prSet presAssocID="{300593AC-8AEC-4927-9164-534B4E5910DB}" presName="node" presStyleLbl="node1" presStyleIdx="7" presStyleCnt="9" custLinFactX="10142" custLinFactNeighborX="100000" custLinFactNeighborY="247">
        <dgm:presLayoutVars>
          <dgm:bulletEnabled val="1"/>
        </dgm:presLayoutVars>
      </dgm:prSet>
      <dgm:spPr/>
    </dgm:pt>
    <dgm:pt modelId="{234DA37A-B020-4E46-8D34-E7C8274B6729}" type="pres">
      <dgm:prSet presAssocID="{6C0A4E69-1D1F-4315-83BB-B4C88A8CB13B}" presName="sibTrans" presStyleCnt="0"/>
      <dgm:spPr/>
    </dgm:pt>
    <dgm:pt modelId="{8F4FEB7E-9889-47B0-8DB6-5C2ECC9C35FA}" type="pres">
      <dgm:prSet presAssocID="{079C6D09-B2A1-438D-B9BA-E4DC6BC0248D}" presName="node" presStyleLbl="node1" presStyleIdx="8" presStyleCnt="9" custLinFactY="-16098" custLinFactNeighborX="1258" custLinFactNeighborY="-100000">
        <dgm:presLayoutVars>
          <dgm:bulletEnabled val="1"/>
        </dgm:presLayoutVars>
      </dgm:prSet>
      <dgm:spPr/>
    </dgm:pt>
  </dgm:ptLst>
  <dgm:cxnLst>
    <dgm:cxn modelId="{5D814A04-E8DD-4B38-824D-5026B3A59DBA}" type="presOf" srcId="{300593AC-8AEC-4927-9164-534B4E5910DB}" destId="{5A3416CF-4DA1-4F0D-AC96-8516DF488B67}" srcOrd="0" destOrd="0" presId="urn:microsoft.com/office/officeart/2005/8/layout/default"/>
    <dgm:cxn modelId="{06035836-F874-41DF-B772-D2B96BE3B497}" type="presOf" srcId="{19618F1B-6D7A-4DA5-B52A-F6D74CCE0E3E}" destId="{C8F52C27-4D30-4FEC-8F90-C251DCEEAF7F}" srcOrd="0" destOrd="0" presId="urn:microsoft.com/office/officeart/2005/8/layout/default"/>
    <dgm:cxn modelId="{572E6B44-3D72-4275-B37B-70D947E6DD47}" type="presOf" srcId="{5D3C9B17-A894-4E2B-AFD2-EF3932AE1863}" destId="{4E876579-997E-4FA2-9381-E18B0CE620FF}" srcOrd="0" destOrd="0" presId="urn:microsoft.com/office/officeart/2005/8/layout/default"/>
    <dgm:cxn modelId="{2CB07766-267C-4687-A1B4-B26B8B52C962}" srcId="{CD7D3081-230E-4C09-BCCD-0A0E554017CC}" destId="{079C6D09-B2A1-438D-B9BA-E4DC6BC0248D}" srcOrd="8" destOrd="0" parTransId="{9DA5035C-317F-4E6F-9428-FB24E9469F09}" sibTransId="{729583E2-8C86-48DE-8975-18AAF07E1FDE}"/>
    <dgm:cxn modelId="{0BE7FF47-7B8C-4A46-AEC9-FB6F085EA380}" type="presOf" srcId="{CD7D3081-230E-4C09-BCCD-0A0E554017CC}" destId="{9407C077-DAA9-4296-9F8F-1B209F544EF9}" srcOrd="0" destOrd="0" presId="urn:microsoft.com/office/officeart/2005/8/layout/default"/>
    <dgm:cxn modelId="{14B6504D-BBC5-4F57-966D-55C1DFEA5ECB}" srcId="{CD7D3081-230E-4C09-BCCD-0A0E554017CC}" destId="{46CBD60A-4456-4F42-8FD8-FED8F595408C}" srcOrd="4" destOrd="0" parTransId="{F7144AEF-0FF0-47ED-994B-B161292EE793}" sibTransId="{71824542-809A-4648-9269-37B7847DF7C8}"/>
    <dgm:cxn modelId="{E2C63A71-D2FA-413F-A64C-CC5E8D3A63AC}" srcId="{CD7D3081-230E-4C09-BCCD-0A0E554017CC}" destId="{19618F1B-6D7A-4DA5-B52A-F6D74CCE0E3E}" srcOrd="6" destOrd="0" parTransId="{FD392B04-A72B-40E5-8259-08696F15E9D4}" sibTransId="{67D69966-66C4-4731-A199-358E7F90BA65}"/>
    <dgm:cxn modelId="{F1B67575-7939-4409-BD9B-DC7042FC9330}" type="presOf" srcId="{FBAF94DE-5AF8-42E0-8386-A1EB9719CC4A}" destId="{E706857A-784D-4587-8794-6E62816CB74D}" srcOrd="0" destOrd="0" presId="urn:microsoft.com/office/officeart/2005/8/layout/default"/>
    <dgm:cxn modelId="{ADE3FFAB-9DA5-42C5-9A56-46A100D65C3F}" srcId="{CD7D3081-230E-4C09-BCCD-0A0E554017CC}" destId="{52513833-B965-4889-A690-4A22D4B473EB}" srcOrd="0" destOrd="0" parTransId="{9E9EEFC1-697C-4D84-A1DA-D433E400AE5E}" sibTransId="{227D712C-09ED-41B9-A875-309E129F626B}"/>
    <dgm:cxn modelId="{5810DCAC-E883-4149-80ED-958648C926E7}" srcId="{CD7D3081-230E-4C09-BCCD-0A0E554017CC}" destId="{46AD0F65-89A8-4049-9AEF-4FF6CD5C503C}" srcOrd="1" destOrd="0" parTransId="{2350817C-7EE5-4194-8183-F995DCD357B1}" sibTransId="{6F2994CD-E873-4B2E-A2CB-5206A47410F5}"/>
    <dgm:cxn modelId="{0F2411B3-D130-46F6-AF9E-5B12D564649F}" type="presOf" srcId="{52513833-B965-4889-A690-4A22D4B473EB}" destId="{BCF73155-EAAC-495A-92E9-5BF58A33DE46}" srcOrd="0" destOrd="0" presId="urn:microsoft.com/office/officeart/2005/8/layout/default"/>
    <dgm:cxn modelId="{15870BBA-9FF1-4DE6-9635-7C818AB3D780}" type="presOf" srcId="{46AD0F65-89A8-4049-9AEF-4FF6CD5C503C}" destId="{67F6458C-725E-4203-9B56-256AA0F926F0}" srcOrd="0" destOrd="0" presId="urn:microsoft.com/office/officeart/2005/8/layout/default"/>
    <dgm:cxn modelId="{BF1DC4C0-C031-414C-8A6C-691EE6B727FE}" srcId="{CD7D3081-230E-4C09-BCCD-0A0E554017CC}" destId="{3889C247-00A2-4A49-9658-E186D4ADB3F8}" srcOrd="5" destOrd="0" parTransId="{8A298364-FE32-4A82-9ACF-58A382F88719}" sibTransId="{3413DAFC-0E50-4D5C-893D-CF6CC4ABC57C}"/>
    <dgm:cxn modelId="{8DD9FACD-B2F7-48B2-9E8C-9C2DE3BFA158}" type="presOf" srcId="{46CBD60A-4456-4F42-8FD8-FED8F595408C}" destId="{F972D4E7-80ED-4BAA-96FF-2A709A018408}" srcOrd="0" destOrd="0" presId="urn:microsoft.com/office/officeart/2005/8/layout/default"/>
    <dgm:cxn modelId="{5871B6D6-7597-4480-9DE7-A9BB34982CB1}" srcId="{CD7D3081-230E-4C09-BCCD-0A0E554017CC}" destId="{5D3C9B17-A894-4E2B-AFD2-EF3932AE1863}" srcOrd="3" destOrd="0" parTransId="{94605175-EA6F-44AD-B0D2-55AB26C489E2}" sibTransId="{3F58B480-55F6-4767-B71E-D58BB9914488}"/>
    <dgm:cxn modelId="{6ABBBCD7-1D0E-4750-8488-732F4586A76D}" type="presOf" srcId="{079C6D09-B2A1-438D-B9BA-E4DC6BC0248D}" destId="{8F4FEB7E-9889-47B0-8DB6-5C2ECC9C35FA}" srcOrd="0" destOrd="0" presId="urn:microsoft.com/office/officeart/2005/8/layout/default"/>
    <dgm:cxn modelId="{906160E7-00CA-45FA-904C-49710D871CD1}" srcId="{CD7D3081-230E-4C09-BCCD-0A0E554017CC}" destId="{FBAF94DE-5AF8-42E0-8386-A1EB9719CC4A}" srcOrd="2" destOrd="0" parTransId="{DBC6641A-EBD0-45FD-A5B8-5BD1F2C222B1}" sibTransId="{E9145D51-DB8D-495C-8E64-F01A5D7E16B9}"/>
    <dgm:cxn modelId="{14F20CF0-CBB7-447B-A479-94CB74E7C477}" srcId="{CD7D3081-230E-4C09-BCCD-0A0E554017CC}" destId="{300593AC-8AEC-4927-9164-534B4E5910DB}" srcOrd="7" destOrd="0" parTransId="{435F1073-D02E-44EE-A5D9-FD0F0E8533EE}" sibTransId="{6C0A4E69-1D1F-4315-83BB-B4C88A8CB13B}"/>
    <dgm:cxn modelId="{879909F9-DC1A-46C8-A5FA-756E66E2EBCB}" type="presOf" srcId="{3889C247-00A2-4A49-9658-E186D4ADB3F8}" destId="{031A2607-3EA8-487A-9E98-5C4E90982324}" srcOrd="0" destOrd="0" presId="urn:microsoft.com/office/officeart/2005/8/layout/default"/>
    <dgm:cxn modelId="{40EEF9E4-8CCE-4B70-9E82-0ACB4B1D9E1A}" type="presParOf" srcId="{9407C077-DAA9-4296-9F8F-1B209F544EF9}" destId="{BCF73155-EAAC-495A-92E9-5BF58A33DE46}" srcOrd="0" destOrd="0" presId="urn:microsoft.com/office/officeart/2005/8/layout/default"/>
    <dgm:cxn modelId="{6D106EEB-8419-4F2C-A646-4942750EFBD2}" type="presParOf" srcId="{9407C077-DAA9-4296-9F8F-1B209F544EF9}" destId="{DF8F48BF-C4A0-41DC-95EC-F441C7F9696E}" srcOrd="1" destOrd="0" presId="urn:microsoft.com/office/officeart/2005/8/layout/default"/>
    <dgm:cxn modelId="{29E3840C-1794-4059-AE4C-B283B5E9E05A}" type="presParOf" srcId="{9407C077-DAA9-4296-9F8F-1B209F544EF9}" destId="{67F6458C-725E-4203-9B56-256AA0F926F0}" srcOrd="2" destOrd="0" presId="urn:microsoft.com/office/officeart/2005/8/layout/default"/>
    <dgm:cxn modelId="{BC4AF2BD-5119-4E3B-BD26-3DA37D9A523F}" type="presParOf" srcId="{9407C077-DAA9-4296-9F8F-1B209F544EF9}" destId="{F968F581-187D-48BB-8F79-8F0DCF53D8FF}" srcOrd="3" destOrd="0" presId="urn:microsoft.com/office/officeart/2005/8/layout/default"/>
    <dgm:cxn modelId="{CFC7DF8D-4F31-4EA2-92C9-58591AD1531F}" type="presParOf" srcId="{9407C077-DAA9-4296-9F8F-1B209F544EF9}" destId="{E706857A-784D-4587-8794-6E62816CB74D}" srcOrd="4" destOrd="0" presId="urn:microsoft.com/office/officeart/2005/8/layout/default"/>
    <dgm:cxn modelId="{F64EA6A6-671A-4B8E-A5C5-E5C73B50721A}" type="presParOf" srcId="{9407C077-DAA9-4296-9F8F-1B209F544EF9}" destId="{BFBAF2BE-B84A-4621-96AA-6A3C4D263796}" srcOrd="5" destOrd="0" presId="urn:microsoft.com/office/officeart/2005/8/layout/default"/>
    <dgm:cxn modelId="{C798E30B-40F2-479F-ADEC-4E07ACB18034}" type="presParOf" srcId="{9407C077-DAA9-4296-9F8F-1B209F544EF9}" destId="{4E876579-997E-4FA2-9381-E18B0CE620FF}" srcOrd="6" destOrd="0" presId="urn:microsoft.com/office/officeart/2005/8/layout/default"/>
    <dgm:cxn modelId="{59B10F1B-0CCC-4E80-AAAF-840B8C1D1D15}" type="presParOf" srcId="{9407C077-DAA9-4296-9F8F-1B209F544EF9}" destId="{8F0454B9-E401-4F6F-A38A-850ACAC2AD68}" srcOrd="7" destOrd="0" presId="urn:microsoft.com/office/officeart/2005/8/layout/default"/>
    <dgm:cxn modelId="{BA97366E-EE77-4268-ABF5-F7802905ED07}" type="presParOf" srcId="{9407C077-DAA9-4296-9F8F-1B209F544EF9}" destId="{F972D4E7-80ED-4BAA-96FF-2A709A018408}" srcOrd="8" destOrd="0" presId="urn:microsoft.com/office/officeart/2005/8/layout/default"/>
    <dgm:cxn modelId="{A8D7677D-B7A1-46D4-9F0F-B98BF7619A97}" type="presParOf" srcId="{9407C077-DAA9-4296-9F8F-1B209F544EF9}" destId="{D1C8B123-EC1B-468B-9604-613523474617}" srcOrd="9" destOrd="0" presId="urn:microsoft.com/office/officeart/2005/8/layout/default"/>
    <dgm:cxn modelId="{9573F1DA-FE1B-4391-B93E-F7E33C03599D}" type="presParOf" srcId="{9407C077-DAA9-4296-9F8F-1B209F544EF9}" destId="{031A2607-3EA8-487A-9E98-5C4E90982324}" srcOrd="10" destOrd="0" presId="urn:microsoft.com/office/officeart/2005/8/layout/default"/>
    <dgm:cxn modelId="{6AB195B5-5474-4E0B-AA10-D0965F147AE1}" type="presParOf" srcId="{9407C077-DAA9-4296-9F8F-1B209F544EF9}" destId="{9739515F-0D5A-4343-B81F-C2E561D087F6}" srcOrd="11" destOrd="0" presId="urn:microsoft.com/office/officeart/2005/8/layout/default"/>
    <dgm:cxn modelId="{80004F20-E747-4E81-8FB7-F4EF0FC72BAA}" type="presParOf" srcId="{9407C077-DAA9-4296-9F8F-1B209F544EF9}" destId="{C8F52C27-4D30-4FEC-8F90-C251DCEEAF7F}" srcOrd="12" destOrd="0" presId="urn:microsoft.com/office/officeart/2005/8/layout/default"/>
    <dgm:cxn modelId="{1F8A6308-880B-4651-9BD0-BAE9F7422ABE}" type="presParOf" srcId="{9407C077-DAA9-4296-9F8F-1B209F544EF9}" destId="{BA0F6E59-3CF3-4BF1-B4B3-A1F445C8AB0B}" srcOrd="13" destOrd="0" presId="urn:microsoft.com/office/officeart/2005/8/layout/default"/>
    <dgm:cxn modelId="{68791B69-2509-49D1-99AC-C7150C4A2DA5}" type="presParOf" srcId="{9407C077-DAA9-4296-9F8F-1B209F544EF9}" destId="{5A3416CF-4DA1-4F0D-AC96-8516DF488B67}" srcOrd="14" destOrd="0" presId="urn:microsoft.com/office/officeart/2005/8/layout/default"/>
    <dgm:cxn modelId="{DB358D80-B9A1-417B-8DDE-B40D281EAC9D}" type="presParOf" srcId="{9407C077-DAA9-4296-9F8F-1B209F544EF9}" destId="{234DA37A-B020-4E46-8D34-E7C8274B6729}" srcOrd="15" destOrd="0" presId="urn:microsoft.com/office/officeart/2005/8/layout/default"/>
    <dgm:cxn modelId="{0D91882A-8A16-4527-8322-08A6E7B90CCE}" type="presParOf" srcId="{9407C077-DAA9-4296-9F8F-1B209F544EF9}" destId="{8F4FEB7E-9889-47B0-8DB6-5C2ECC9C35FA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6BDCE-309D-4407-B81E-86791682AF37}">
      <dsp:nvSpPr>
        <dsp:cNvPr id="0" name=""/>
        <dsp:cNvSpPr/>
      </dsp:nvSpPr>
      <dsp:spPr>
        <a:xfrm>
          <a:off x="1604180" y="1335785"/>
          <a:ext cx="1632627" cy="1632627"/>
        </a:xfrm>
        <a:prstGeom prst="gear9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1932411" y="1718220"/>
        <a:ext cx="976165" cy="839204"/>
      </dsp:txXfrm>
    </dsp:sp>
    <dsp:sp modelId="{8E51BA6C-F828-42D9-900B-94832CCD1D88}">
      <dsp:nvSpPr>
        <dsp:cNvPr id="0" name=""/>
        <dsp:cNvSpPr/>
      </dsp:nvSpPr>
      <dsp:spPr>
        <a:xfrm>
          <a:off x="623807" y="949892"/>
          <a:ext cx="1187365" cy="1187365"/>
        </a:xfrm>
        <a:prstGeom prst="gear6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 </a:t>
          </a:r>
        </a:p>
      </dsp:txBody>
      <dsp:txXfrm>
        <a:off x="922730" y="1250621"/>
        <a:ext cx="589519" cy="585907"/>
      </dsp:txXfrm>
    </dsp:sp>
    <dsp:sp modelId="{7A78675A-BF6E-4CB6-A4ED-99CB4273A6EF}">
      <dsp:nvSpPr>
        <dsp:cNvPr id="0" name=""/>
        <dsp:cNvSpPr/>
      </dsp:nvSpPr>
      <dsp:spPr>
        <a:xfrm rot="20700000">
          <a:off x="1288852" y="130731"/>
          <a:ext cx="1163375" cy="1163375"/>
        </a:xfrm>
        <a:prstGeom prst="gear6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Wingdings" panose="05000000000000000000" pitchFamily="2" charset="2"/>
            <a:buNone/>
          </a:pPr>
          <a:endParaRPr lang="pl-PL" sz="3500" kern="1200" dirty="0"/>
        </a:p>
      </dsp:txBody>
      <dsp:txXfrm rot="-20700000">
        <a:off x="1544015" y="385893"/>
        <a:ext cx="653050" cy="653050"/>
      </dsp:txXfrm>
    </dsp:sp>
    <dsp:sp modelId="{CE5FC9AA-1463-4E84-B4A3-E8196FF20935}">
      <dsp:nvSpPr>
        <dsp:cNvPr id="0" name=""/>
        <dsp:cNvSpPr/>
      </dsp:nvSpPr>
      <dsp:spPr>
        <a:xfrm>
          <a:off x="1435195" y="1096712"/>
          <a:ext cx="2089762" cy="2089762"/>
        </a:xfrm>
        <a:prstGeom prst="circularArrow">
          <a:avLst>
            <a:gd name="adj1" fmla="val 4688"/>
            <a:gd name="adj2" fmla="val 299029"/>
            <a:gd name="adj3" fmla="val 2477412"/>
            <a:gd name="adj4" fmla="val 15947437"/>
            <a:gd name="adj5" fmla="val 5469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40B92D-9958-46FC-ABA4-EDAD9A7E92E8}">
      <dsp:nvSpPr>
        <dsp:cNvPr id="0" name=""/>
        <dsp:cNvSpPr/>
      </dsp:nvSpPr>
      <dsp:spPr>
        <a:xfrm>
          <a:off x="413527" y="692434"/>
          <a:ext cx="1518343" cy="151834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4E9CF-6BE5-47F0-B291-B6B7CDF7F597}">
      <dsp:nvSpPr>
        <dsp:cNvPr id="0" name=""/>
        <dsp:cNvSpPr/>
      </dsp:nvSpPr>
      <dsp:spPr>
        <a:xfrm>
          <a:off x="1019752" y="-118830"/>
          <a:ext cx="1637079" cy="163707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F73155-EAAC-495A-92E9-5BF58A33DE46}">
      <dsp:nvSpPr>
        <dsp:cNvPr id="0" name=""/>
        <dsp:cNvSpPr/>
      </dsp:nvSpPr>
      <dsp:spPr>
        <a:xfrm>
          <a:off x="156765" y="3575"/>
          <a:ext cx="2410271" cy="1446162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Analiza i aktualizacja jednostek do planowania z uwzględnieniem MPHP10 (2017)</a:t>
          </a:r>
        </a:p>
      </dsp:txBody>
      <dsp:txXfrm>
        <a:off x="156765" y="3575"/>
        <a:ext cx="2410271" cy="1446162"/>
      </dsp:txXfrm>
    </dsp:sp>
    <dsp:sp modelId="{67F6458C-725E-4203-9B56-256AA0F926F0}">
      <dsp:nvSpPr>
        <dsp:cNvPr id="0" name=""/>
        <dsp:cNvSpPr/>
      </dsp:nvSpPr>
      <dsp:spPr>
        <a:xfrm>
          <a:off x="2808064" y="3575"/>
          <a:ext cx="2410271" cy="1446162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Przegląd i weryfikacja metodyk wyznaczania silnie zmienionych (SZCW) i sztucznych (SCW) części wód wraz ze wstępnym i ostatecznym wyznaczeniem (2019)</a:t>
          </a:r>
          <a:endParaRPr lang="pl-PL" sz="1300" kern="12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808064" y="3575"/>
        <a:ext cx="2410271" cy="1446162"/>
      </dsp:txXfrm>
    </dsp:sp>
    <dsp:sp modelId="{E706857A-784D-4587-8794-6E62816CB74D}">
      <dsp:nvSpPr>
        <dsp:cNvPr id="0" name=""/>
        <dsp:cNvSpPr/>
      </dsp:nvSpPr>
      <dsp:spPr>
        <a:xfrm>
          <a:off x="5459362" y="3575"/>
          <a:ext cx="2410271" cy="1446162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3399"/>
            </a:buClr>
            <a:buFont typeface="Arial" panose="020B0604020202020204" pitchFamily="34" charset="0"/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Ustalenie celów środowiskowych dla jednolitych części wód wraz z opracowaniem rejestru wykazów obszarów chronionych (2019)</a:t>
          </a:r>
          <a:endParaRPr lang="pl-PL" sz="1300" kern="1200" baseline="0" dirty="0">
            <a:latin typeface="Roboto" panose="02000000000000000000" pitchFamily="2" charset="0"/>
          </a:endParaRPr>
        </a:p>
      </dsp:txBody>
      <dsp:txXfrm>
        <a:off x="5459362" y="3575"/>
        <a:ext cx="2410271" cy="1446162"/>
      </dsp:txXfrm>
    </dsp:sp>
    <dsp:sp modelId="{4E876579-997E-4FA2-9381-E18B0CE620FF}">
      <dsp:nvSpPr>
        <dsp:cNvPr id="0" name=""/>
        <dsp:cNvSpPr/>
      </dsp:nvSpPr>
      <dsp:spPr>
        <a:xfrm>
          <a:off x="156765" y="1690765"/>
          <a:ext cx="2410271" cy="1446162"/>
        </a:xfrm>
        <a:prstGeom prst="rect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latin typeface="Roboto" panose="02000000000000000000" pitchFamily="2" charset="0"/>
            </a:rPr>
            <a:t>Identyfikacja presji (bazy danych)</a:t>
          </a:r>
        </a:p>
      </dsp:txBody>
      <dsp:txXfrm>
        <a:off x="156765" y="1690765"/>
        <a:ext cx="2410271" cy="1446162"/>
      </dsp:txXfrm>
    </dsp:sp>
    <dsp:sp modelId="{F972D4E7-80ED-4BAA-96FF-2A709A018408}">
      <dsp:nvSpPr>
        <dsp:cNvPr id="0" name=""/>
        <dsp:cNvSpPr/>
      </dsp:nvSpPr>
      <dsp:spPr>
        <a:xfrm>
          <a:off x="2808064" y="1690765"/>
          <a:ext cx="2410271" cy="144616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Analiza znaczących oddziaływań antropogenicznych wraz z określeniem ryzyka nieosiągnięcia celów środowiskowych jcwp oraz obszarów chronionych (2020)</a:t>
          </a:r>
        </a:p>
      </dsp:txBody>
      <dsp:txXfrm>
        <a:off x="2808064" y="1690765"/>
        <a:ext cx="2410271" cy="1446162"/>
      </dsp:txXfrm>
    </dsp:sp>
    <dsp:sp modelId="{031A2607-3EA8-487A-9E98-5C4E90982324}">
      <dsp:nvSpPr>
        <dsp:cNvPr id="0" name=""/>
        <dsp:cNvSpPr/>
      </dsp:nvSpPr>
      <dsp:spPr>
        <a:xfrm>
          <a:off x="169612" y="3381531"/>
          <a:ext cx="2410271" cy="1446162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Dalsza charakterystyka wód podziemnych zgodnie z Załącznikiem II.2 RDW wraz z oceną ryzyka (2019)</a:t>
          </a:r>
        </a:p>
      </dsp:txBody>
      <dsp:txXfrm>
        <a:off x="169612" y="3381531"/>
        <a:ext cx="2410271" cy="1446162"/>
      </dsp:txXfrm>
    </dsp:sp>
    <dsp:sp modelId="{C8F52C27-4D30-4FEC-8F90-C251DCEEAF7F}">
      <dsp:nvSpPr>
        <dsp:cNvPr id="0" name=""/>
        <dsp:cNvSpPr/>
      </dsp:nvSpPr>
      <dsp:spPr>
        <a:xfrm>
          <a:off x="2858872" y="3381527"/>
          <a:ext cx="2410271" cy="1446162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Analizy ekonomiczne związane z korzystaniem z wód (2020)</a:t>
          </a:r>
        </a:p>
      </dsp:txBody>
      <dsp:txXfrm>
        <a:off x="2858872" y="3381527"/>
        <a:ext cx="2410271" cy="1446162"/>
      </dsp:txXfrm>
    </dsp:sp>
    <dsp:sp modelId="{5A3416CF-4DA1-4F0D-AC96-8516DF488B67}">
      <dsp:nvSpPr>
        <dsp:cNvPr id="0" name=""/>
        <dsp:cNvSpPr/>
      </dsp:nvSpPr>
      <dsp:spPr>
        <a:xfrm>
          <a:off x="5462785" y="3381527"/>
          <a:ext cx="2410271" cy="1446162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Ocena postępu we wdrażaniu programów działań wraz ze sporządzeniem raportu dla KE (z aPWŚK)</a:t>
          </a:r>
        </a:p>
      </dsp:txBody>
      <dsp:txXfrm>
        <a:off x="5462785" y="3381527"/>
        <a:ext cx="2410271" cy="1446162"/>
      </dsp:txXfrm>
    </dsp:sp>
    <dsp:sp modelId="{8F4FEB7E-9889-47B0-8DB6-5C2ECC9C35FA}">
      <dsp:nvSpPr>
        <dsp:cNvPr id="0" name=""/>
        <dsp:cNvSpPr/>
      </dsp:nvSpPr>
      <dsp:spPr>
        <a:xfrm>
          <a:off x="5489684" y="1698989"/>
          <a:ext cx="2410271" cy="1446162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baseline="0" dirty="0">
              <a:solidFill>
                <a:prstClr val="white"/>
              </a:solidFill>
              <a:latin typeface="Roboto" panose="02000000000000000000" pitchFamily="2" charset="0"/>
              <a:ea typeface="+mn-ea"/>
              <a:cs typeface="+mn-cs"/>
            </a:rPr>
            <a:t>Przegląd istotnych problemów gospodarki wodnej na obszarach dorzeczy</a:t>
          </a:r>
        </a:p>
      </dsp:txBody>
      <dsp:txXfrm>
        <a:off x="5489684" y="1698989"/>
        <a:ext cx="2410271" cy="14461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15037586-DDAF-4FEA-B7B6-299DEE2344B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3CC14879-CF49-4C43-9DD4-49F2761813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D7EE37B0-A317-4655-939D-F7D3CCD7DD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2F98F5D-9911-41C5-B2F4-44D11E4A5F28}" type="slidenum">
              <a:rPr lang="pl-PL" altLang="pl-PL" smtClean="0">
                <a:latin typeface="Calibri" panose="020F0502020204030204" pitchFamily="34" charset="0"/>
              </a:rPr>
              <a:pPr/>
              <a:t>1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523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160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872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3553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773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614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10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23.08.2021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.jpe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1.jpe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9">
            <a:extLst>
              <a:ext uri="{FF2B5EF4-FFF2-40B4-BE49-F238E27FC236}">
                <a16:creationId xmlns:a16="http://schemas.microsoft.com/office/drawing/2014/main" id="{55D34EB4-63E8-4E91-881B-CCD27FB9D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11">
            <a:extLst>
              <a:ext uri="{FF2B5EF4-FFF2-40B4-BE49-F238E27FC236}">
                <a16:creationId xmlns:a16="http://schemas.microsoft.com/office/drawing/2014/main" id="{C9A9B24E-AD4D-4422-B928-E12274FEDA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FD06C221-FD48-4E14-81A5-D686540F1DC4}"/>
              </a:ext>
            </a:extLst>
          </p:cNvPr>
          <p:cNvSpPr txBox="1"/>
          <p:nvPr/>
        </p:nvSpPr>
        <p:spPr>
          <a:xfrm>
            <a:off x="436563" y="984250"/>
            <a:ext cx="1131887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4565E61-02D9-4B13-8C5B-8335AF291176}"/>
              </a:ext>
            </a:extLst>
          </p:cNvPr>
          <p:cNvSpPr/>
          <p:nvPr/>
        </p:nvSpPr>
        <p:spPr>
          <a:xfrm>
            <a:off x="1251856" y="2453230"/>
            <a:ext cx="96882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</a:t>
            </a:r>
            <a:endParaRPr lang="pl-PL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IIaPGW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6FA52700-3E7D-403C-A4EA-4E1D616E1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73" y="1328737"/>
            <a:ext cx="11398632" cy="3689012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Sposób podejścia do opracowania IIaPGW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93112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zmiany wprowadzone w III cyklu planistycznym (2016-2021) 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6415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954FE979-623A-4145-AA92-8FDC0DE20B0F}"/>
              </a:ext>
            </a:extLst>
          </p:cNvPr>
          <p:cNvSpPr txBox="1"/>
          <p:nvPr/>
        </p:nvSpPr>
        <p:spPr>
          <a:xfrm>
            <a:off x="737420" y="1273889"/>
            <a:ext cx="10294374" cy="47243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o charakterze instytucjonalnym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, zapewniono całkowitą zgodność z prawem UE (w tym przede wszystkim z RDW) oraz wprowadzono wiele instrumentów pozwalających na racjonalne korzystanie z zasobów wodnych, z uwzględnieniem zwrotu kosztów za usługi wodne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zmiana obszarów dorzeczy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plany gospodarowania wodami opracowane zostały dla 9 obszarów dorzeczy, a nie jak dotychczas dla 10. W przypadku obszarów dorzeczy Wisły i Odry nastąpiły również zmiany dot. regionów wodnych.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weryfikacja i aktualizacja jednostek planistycznych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wprowadzenie nowego wykazu jcwp, dokonanie weryfikacji wykazu jcwpd oraz weryfikacji wykazu sztucznych i silnie zmienionych części wód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rejestru obszarów chronionych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 tym zmiany w zakresie typów wykazów obszarów chronionych. Nie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sporządza się wykazu obszarów narażonych na zanieczyszczenia związkami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azotu, pochodzącymi ze źródeł rolniczych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 zakresie ppk reprezentatywnych dla zaktualizowanego układu jednostek planistycznych wraz z ustaleniem nowej sieci monitoringu 2022-2027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warunków klasyfikacji stanu jednolitych części wód powierzchniowych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zmiany dotyczące wskazywanych wartości granicznych potencjału ekologicznego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- wartości prezentowane są w planie gospodarowania wodami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włączenie zestawu działań do planu gospodarowania wodami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– dotychczas plany gospodarowania wodami zawierały podsumowanie programów działań stanowiących odrębny dokument - Program wodnośrodowiskowy kraju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957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Relacje głównych zagadnień planu gospodarowania wodami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0" name="Grupa 19">
            <a:extLst>
              <a:ext uri="{FF2B5EF4-FFF2-40B4-BE49-F238E27FC236}">
                <a16:creationId xmlns:a16="http://schemas.microsoft.com/office/drawing/2014/main" id="{EEDE3773-3F5E-4D8C-B6CB-6C8B5E8E3FD8}"/>
              </a:ext>
            </a:extLst>
          </p:cNvPr>
          <p:cNvGrpSpPr/>
          <p:nvPr/>
        </p:nvGrpSpPr>
        <p:grpSpPr>
          <a:xfrm>
            <a:off x="1286303" y="1127760"/>
            <a:ext cx="8447632" cy="4942840"/>
            <a:chOff x="1286303" y="1127760"/>
            <a:chExt cx="8093917" cy="4530192"/>
          </a:xfrm>
        </p:grpSpPr>
        <p:sp>
          <p:nvSpPr>
            <p:cNvPr id="21" name="Prostokąt: zaokrąglone rogi 20">
              <a:extLst>
                <a:ext uri="{FF2B5EF4-FFF2-40B4-BE49-F238E27FC236}">
                  <a16:creationId xmlns:a16="http://schemas.microsoft.com/office/drawing/2014/main" id="{090F3828-1C56-4582-B864-D644463459F0}"/>
                </a:ext>
              </a:extLst>
            </p:cNvPr>
            <p:cNvSpPr/>
            <p:nvPr/>
          </p:nvSpPr>
          <p:spPr>
            <a:xfrm>
              <a:off x="1286303" y="1127760"/>
              <a:ext cx="8093917" cy="453019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650F3A94-CC24-495B-8504-15890B5E25DF}"/>
                </a:ext>
              </a:extLst>
            </p:cNvPr>
            <p:cNvGrpSpPr/>
            <p:nvPr/>
          </p:nvGrpSpPr>
          <p:grpSpPr>
            <a:xfrm>
              <a:off x="1646050" y="2219088"/>
              <a:ext cx="2156714" cy="596012"/>
              <a:chOff x="1611314" y="1920905"/>
              <a:chExt cx="2019616" cy="596012"/>
            </a:xfrm>
          </p:grpSpPr>
          <p:sp>
            <p:nvSpPr>
              <p:cNvPr id="39" name="Prostokąt 38">
                <a:extLst>
                  <a:ext uri="{FF2B5EF4-FFF2-40B4-BE49-F238E27FC236}">
                    <a16:creationId xmlns:a16="http://schemas.microsoft.com/office/drawing/2014/main" id="{D840277B-AA61-4432-ADD7-78C364C7E779}"/>
                  </a:ext>
                </a:extLst>
              </p:cNvPr>
              <p:cNvSpPr/>
              <p:nvPr/>
            </p:nvSpPr>
            <p:spPr>
              <a:xfrm>
                <a:off x="1611314" y="1920905"/>
                <a:ext cx="1672214" cy="596012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CHARAKTERYSTYKA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MONITORING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PRESJE</a:t>
                </a:r>
              </a:p>
            </p:txBody>
          </p:sp>
          <p:cxnSp>
            <p:nvCxnSpPr>
              <p:cNvPr id="40" name="Łącznik prosty ze strzałką 39">
                <a:extLst>
                  <a:ext uri="{FF2B5EF4-FFF2-40B4-BE49-F238E27FC236}">
                    <a16:creationId xmlns:a16="http://schemas.microsoft.com/office/drawing/2014/main" id="{EF97BAE6-2CA3-45FE-8E53-E872CCDA4868}"/>
                  </a:ext>
                </a:extLst>
              </p:cNvPr>
              <p:cNvCxnSpPr>
                <a:cxnSpLocks/>
                <a:stCxn id="39" idx="3"/>
              </p:cNvCxnSpPr>
              <p:nvPr/>
            </p:nvCxnSpPr>
            <p:spPr>
              <a:xfrm flipV="1">
                <a:off x="3283528" y="2217421"/>
                <a:ext cx="347402" cy="1490"/>
              </a:xfrm>
              <a:prstGeom prst="straightConnector1">
                <a:avLst/>
              </a:prstGeom>
              <a:ln w="38100">
                <a:solidFill>
                  <a:srgbClr val="65C048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a 22">
              <a:extLst>
                <a:ext uri="{FF2B5EF4-FFF2-40B4-BE49-F238E27FC236}">
                  <a16:creationId xmlns:a16="http://schemas.microsoft.com/office/drawing/2014/main" id="{5874D77F-C7F3-4E6B-8079-E4D4B8F1C287}"/>
                </a:ext>
              </a:extLst>
            </p:cNvPr>
            <p:cNvGrpSpPr/>
            <p:nvPr/>
          </p:nvGrpSpPr>
          <p:grpSpPr>
            <a:xfrm>
              <a:off x="3802764" y="1200048"/>
              <a:ext cx="5313373" cy="4366783"/>
              <a:chOff x="3792110" y="1084684"/>
              <a:chExt cx="5313373" cy="4366783"/>
            </a:xfrm>
          </p:grpSpPr>
          <p:sp>
            <p:nvSpPr>
              <p:cNvPr id="33" name="Owal 32">
                <a:extLst>
                  <a:ext uri="{FF2B5EF4-FFF2-40B4-BE49-F238E27FC236}">
                    <a16:creationId xmlns:a16="http://schemas.microsoft.com/office/drawing/2014/main" id="{F4390289-40D6-4422-B1B2-6617B0264444}"/>
                  </a:ext>
                </a:extLst>
              </p:cNvPr>
              <p:cNvSpPr/>
              <p:nvPr/>
            </p:nvSpPr>
            <p:spPr>
              <a:xfrm>
                <a:off x="5541885" y="1084684"/>
                <a:ext cx="1800000" cy="1080000"/>
              </a:xfrm>
              <a:prstGeom prst="ellipse">
                <a:avLst/>
              </a:prstGeom>
              <a:solidFill>
                <a:srgbClr val="1317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ORGANY WŁAŚCIWE W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GOSPODAROWANIU WODAMI</a:t>
                </a:r>
              </a:p>
            </p:txBody>
          </p:sp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DBEEFF5C-4FF3-4440-8C07-076F564E5AF3}"/>
                  </a:ext>
                </a:extLst>
              </p:cNvPr>
              <p:cNvSpPr/>
              <p:nvPr/>
            </p:nvSpPr>
            <p:spPr>
              <a:xfrm>
                <a:off x="7305483" y="3509595"/>
                <a:ext cx="1800000" cy="1080000"/>
              </a:xfrm>
              <a:prstGeom prst="ellipse">
                <a:avLst/>
              </a:prstGeom>
              <a:solidFill>
                <a:srgbClr val="229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SPRAWDZIAN KLIMATYCZNY</a:t>
                </a:r>
              </a:p>
            </p:txBody>
          </p:sp>
          <p:sp>
            <p:nvSpPr>
              <p:cNvPr id="35" name="Owal 34">
                <a:extLst>
                  <a:ext uri="{FF2B5EF4-FFF2-40B4-BE49-F238E27FC236}">
                    <a16:creationId xmlns:a16="http://schemas.microsoft.com/office/drawing/2014/main" id="{56239DFF-C0A3-4078-B41F-9BB77B9D0D3C}"/>
                  </a:ext>
                </a:extLst>
              </p:cNvPr>
              <p:cNvSpPr/>
              <p:nvPr/>
            </p:nvSpPr>
            <p:spPr>
              <a:xfrm>
                <a:off x="5541885" y="4371467"/>
                <a:ext cx="1800000" cy="1080000"/>
              </a:xfrm>
              <a:prstGeom prst="ellipse">
                <a:avLst/>
              </a:prstGeom>
              <a:solidFill>
                <a:srgbClr val="4E9C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MATERIAŁY ŹRÓDŁOWE</a:t>
                </a:r>
              </a:p>
            </p:txBody>
          </p:sp>
          <p:sp>
            <p:nvSpPr>
              <p:cNvPr id="36" name="Owal 35">
                <a:extLst>
                  <a:ext uri="{FF2B5EF4-FFF2-40B4-BE49-F238E27FC236}">
                    <a16:creationId xmlns:a16="http://schemas.microsoft.com/office/drawing/2014/main" id="{B04E10FE-15BB-4ADB-96ED-A79A2DDD1841}"/>
                  </a:ext>
                </a:extLst>
              </p:cNvPr>
              <p:cNvSpPr/>
              <p:nvPr/>
            </p:nvSpPr>
            <p:spPr>
              <a:xfrm>
                <a:off x="7298313" y="1918468"/>
                <a:ext cx="1800000" cy="1080000"/>
              </a:xfrm>
              <a:prstGeom prst="ellipse">
                <a:avLst/>
              </a:prstGeom>
              <a:solidFill>
                <a:srgbClr val="007FA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ANALIZY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EKONOMICZNE</a:t>
                </a:r>
              </a:p>
            </p:txBody>
          </p:sp>
          <p:sp>
            <p:nvSpPr>
              <p:cNvPr id="37" name="Owal 36">
                <a:extLst>
                  <a:ext uri="{FF2B5EF4-FFF2-40B4-BE49-F238E27FC236}">
                    <a16:creationId xmlns:a16="http://schemas.microsoft.com/office/drawing/2014/main" id="{15C17A13-5CB5-42A7-9566-D7A13DB1A8BE}"/>
                  </a:ext>
                </a:extLst>
              </p:cNvPr>
              <p:cNvSpPr/>
              <p:nvPr/>
            </p:nvSpPr>
            <p:spPr>
              <a:xfrm>
                <a:off x="3792110" y="1918468"/>
                <a:ext cx="1800000" cy="1080000"/>
              </a:xfrm>
              <a:prstGeom prst="ellipse">
                <a:avLst/>
              </a:prstGeom>
              <a:solidFill>
                <a:srgbClr val="00AC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CELE </a:t>
                </a:r>
                <a:b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ŚRODOWISKOWE</a:t>
                </a:r>
              </a:p>
            </p:txBody>
          </p:sp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82E861A3-6F7F-46B8-A6C9-F2F5888F20AB}"/>
                  </a:ext>
                </a:extLst>
              </p:cNvPr>
              <p:cNvSpPr/>
              <p:nvPr/>
            </p:nvSpPr>
            <p:spPr>
              <a:xfrm>
                <a:off x="3792110" y="3509595"/>
                <a:ext cx="1800000" cy="1080000"/>
              </a:xfrm>
              <a:prstGeom prst="ellipse">
                <a:avLst/>
              </a:prstGeom>
              <a:solidFill>
                <a:srgbClr val="007E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PLANY I PROGRAMY STRATEGICZNE</a:t>
                </a:r>
              </a:p>
            </p:txBody>
          </p:sp>
        </p:grpSp>
        <p:grpSp>
          <p:nvGrpSpPr>
            <p:cNvPr id="24" name="Grupa 23">
              <a:extLst>
                <a:ext uri="{FF2B5EF4-FFF2-40B4-BE49-F238E27FC236}">
                  <a16:creationId xmlns:a16="http://schemas.microsoft.com/office/drawing/2014/main" id="{CA39655C-07AA-4A84-9D7D-9260FC59C8F2}"/>
                </a:ext>
              </a:extLst>
            </p:cNvPr>
            <p:cNvGrpSpPr/>
            <p:nvPr/>
          </p:nvGrpSpPr>
          <p:grpSpPr>
            <a:xfrm>
              <a:off x="5527290" y="2358552"/>
              <a:ext cx="1837690" cy="2057607"/>
              <a:chOff x="5178631" y="2045845"/>
              <a:chExt cx="1837690" cy="2057607"/>
            </a:xfrm>
          </p:grpSpPr>
          <p:sp>
            <p:nvSpPr>
              <p:cNvPr id="25" name="Owal 24">
                <a:extLst>
                  <a:ext uri="{FF2B5EF4-FFF2-40B4-BE49-F238E27FC236}">
                    <a16:creationId xmlns:a16="http://schemas.microsoft.com/office/drawing/2014/main" id="{2884CB1A-8A19-4809-AB0C-1EE838532ABD}"/>
                  </a:ext>
                </a:extLst>
              </p:cNvPr>
              <p:cNvSpPr/>
              <p:nvPr/>
            </p:nvSpPr>
            <p:spPr>
              <a:xfrm>
                <a:off x="5481782" y="2392262"/>
                <a:ext cx="1260000" cy="1260000"/>
              </a:xfrm>
              <a:prstGeom prst="ellipse">
                <a:avLst/>
              </a:prstGeom>
              <a:solidFill>
                <a:srgbClr val="DBB8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t" anchorCtr="0"/>
              <a:lstStyle/>
              <a:p>
                <a:pPr algn="ctr"/>
                <a:r>
                  <a:rPr lang="pl-PL" sz="1000" b="1" dirty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ZESTAW DZIAŁAŃ WYKAZ INWESTYCJI</a:t>
                </a:r>
              </a:p>
            </p:txBody>
          </p:sp>
          <p:sp>
            <p:nvSpPr>
              <p:cNvPr id="26" name="Prostokąt 25">
                <a:extLst>
                  <a:ext uri="{FF2B5EF4-FFF2-40B4-BE49-F238E27FC236}">
                    <a16:creationId xmlns:a16="http://schemas.microsoft.com/office/drawing/2014/main" id="{A04DF77C-3891-4AFF-9E3F-B0A96CF36FAE}"/>
                  </a:ext>
                </a:extLst>
              </p:cNvPr>
              <p:cNvSpPr/>
              <p:nvPr/>
            </p:nvSpPr>
            <p:spPr>
              <a:xfrm>
                <a:off x="5637779" y="3430878"/>
                <a:ext cx="1024789" cy="31496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rgbClr val="FFC00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ODSTĘPSTWA</a:t>
                </a:r>
              </a:p>
            </p:txBody>
          </p:sp>
          <p:sp>
            <p:nvSpPr>
              <p:cNvPr id="27" name="Romb 26">
                <a:extLst>
                  <a:ext uri="{FF2B5EF4-FFF2-40B4-BE49-F238E27FC236}">
                    <a16:creationId xmlns:a16="http://schemas.microsoft.com/office/drawing/2014/main" id="{455C80C4-AE2F-4C5F-B4BA-0A56DB729DE8}"/>
                  </a:ext>
                </a:extLst>
              </p:cNvPr>
              <p:cNvSpPr/>
              <p:nvPr/>
            </p:nvSpPr>
            <p:spPr>
              <a:xfrm>
                <a:off x="5855453" y="2045845"/>
                <a:ext cx="475549" cy="276564"/>
              </a:xfrm>
              <a:prstGeom prst="diamond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Romb 27">
                <a:extLst>
                  <a:ext uri="{FF2B5EF4-FFF2-40B4-BE49-F238E27FC236}">
                    <a16:creationId xmlns:a16="http://schemas.microsoft.com/office/drawing/2014/main" id="{DFBA6CF4-362D-441C-85DF-189143950C78}"/>
                  </a:ext>
                </a:extLst>
              </p:cNvPr>
              <p:cNvSpPr/>
              <p:nvPr/>
            </p:nvSpPr>
            <p:spPr>
              <a:xfrm rot="3740424">
                <a:off x="6640264" y="2522620"/>
                <a:ext cx="475549" cy="276564"/>
              </a:xfrm>
              <a:prstGeom prst="diamond">
                <a:avLst/>
              </a:prstGeom>
              <a:solidFill>
                <a:srgbClr val="36D2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9" name="Romb 28">
                <a:extLst>
                  <a:ext uri="{FF2B5EF4-FFF2-40B4-BE49-F238E27FC236}">
                    <a16:creationId xmlns:a16="http://schemas.microsoft.com/office/drawing/2014/main" id="{BA8BF8B2-C5DC-47BD-A953-B6DC9FA1D40F}"/>
                  </a:ext>
                </a:extLst>
              </p:cNvPr>
              <p:cNvSpPr/>
              <p:nvPr/>
            </p:nvSpPr>
            <p:spPr>
              <a:xfrm rot="10800000">
                <a:off x="5855452" y="3826888"/>
                <a:ext cx="475549" cy="276564"/>
              </a:xfrm>
              <a:prstGeom prst="diamond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Romb 29">
                <a:extLst>
                  <a:ext uri="{FF2B5EF4-FFF2-40B4-BE49-F238E27FC236}">
                    <a16:creationId xmlns:a16="http://schemas.microsoft.com/office/drawing/2014/main" id="{5C706C74-A6E0-4E3B-B399-F3217BF136D5}"/>
                  </a:ext>
                </a:extLst>
              </p:cNvPr>
              <p:cNvSpPr/>
              <p:nvPr/>
            </p:nvSpPr>
            <p:spPr>
              <a:xfrm rot="7155988">
                <a:off x="6630213" y="3380639"/>
                <a:ext cx="475549" cy="276564"/>
              </a:xfrm>
              <a:prstGeom prst="diamond">
                <a:avLst/>
              </a:prstGeom>
              <a:solidFill>
                <a:srgbClr val="36D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1" name="Romb 30">
                <a:extLst>
                  <a:ext uri="{FF2B5EF4-FFF2-40B4-BE49-F238E27FC236}">
                    <a16:creationId xmlns:a16="http://schemas.microsoft.com/office/drawing/2014/main" id="{D0F3C9A0-8237-4DD8-BF06-B2A388F9E0E7}"/>
                  </a:ext>
                </a:extLst>
              </p:cNvPr>
              <p:cNvSpPr/>
              <p:nvPr/>
            </p:nvSpPr>
            <p:spPr>
              <a:xfrm rot="3255345">
                <a:off x="5134080" y="3459376"/>
                <a:ext cx="475549" cy="276564"/>
              </a:xfrm>
              <a:prstGeom prst="diamond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2" name="Romb 31">
                <a:extLst>
                  <a:ext uri="{FF2B5EF4-FFF2-40B4-BE49-F238E27FC236}">
                    <a16:creationId xmlns:a16="http://schemas.microsoft.com/office/drawing/2014/main" id="{5E434EE2-4300-4E96-BEC0-6D0365AB703A}"/>
                  </a:ext>
                </a:extLst>
              </p:cNvPr>
              <p:cNvSpPr/>
              <p:nvPr/>
            </p:nvSpPr>
            <p:spPr>
              <a:xfrm rot="7142147">
                <a:off x="5079138" y="2503989"/>
                <a:ext cx="475549" cy="276564"/>
              </a:xfrm>
              <a:prstGeom prst="diamond">
                <a:avLst/>
              </a:prstGeom>
              <a:solidFill>
                <a:srgbClr val="2BDD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9590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355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analityczny DPSIR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1" name="Obraz 40">
            <a:extLst>
              <a:ext uri="{FF2B5EF4-FFF2-40B4-BE49-F238E27FC236}">
                <a16:creationId xmlns:a16="http://schemas.microsoft.com/office/drawing/2014/main" id="{25D61C73-F6FF-4640-8944-62606797A20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0" y="937895"/>
            <a:ext cx="8280082" cy="498221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40BBD23A-49BA-445C-99DD-C1181F14E751}"/>
              </a:ext>
            </a:extLst>
          </p:cNvPr>
          <p:cNvSpPr txBox="1"/>
          <p:nvPr/>
        </p:nvSpPr>
        <p:spPr>
          <a:xfrm>
            <a:off x="539975" y="2139325"/>
            <a:ext cx="3013075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Całość analiz prowadzonych na potrzeby IIaPGW wykonana została według schematu analitycznego DPSIR (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ang. Driver,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Pressure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State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Impact</a:t>
            </a:r>
            <a:r>
              <a:rPr lang="pl-PL" sz="1300" b="1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pl-PL" sz="1300" b="1" i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Response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Schemat DPSIR zakłada cykliczność dokonywania określonej sekwencji analiz, co odpowiada charakterowi planistyki w gospodarce wodnej.</a:t>
            </a:r>
          </a:p>
          <a:p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26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Źródła danych i zakres informacji stanowiących podstawę dla IIaPGW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786DA37-9482-8D4D-8D46-ADE503FE64FB}"/>
              </a:ext>
            </a:extLst>
          </p:cNvPr>
          <p:cNvSpPr txBox="1"/>
          <p:nvPr/>
        </p:nvSpPr>
        <p:spPr>
          <a:xfrm>
            <a:off x="518160" y="4561011"/>
            <a:ext cx="11416509" cy="1277273"/>
          </a:xfrm>
          <a:prstGeom prst="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Cały proces opracowania IIaPGW prowadzony jest przez PGW WP poprzez realizację szeregu prac, których wyniki docelowo są wykorzystane w IIaPGW.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Wszystkie niezbędne dokumentacje planistyczne opracowane zostały na podstawie zaktualizowanych metodyk, uwzględniających najnowsze dostępne dane i informacje. Prace planistyczne wykonywano zgodnie z wytycznymi KE, bazując na doświadczeniach z kilkunastoletniego wdrażania RDW. 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pl-PL" sz="1000" dirty="0">
                <a:solidFill>
                  <a:srgbClr val="FDB522"/>
                </a:solidFill>
              </a:rPr>
              <a:t>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DF544ED-0440-2940-86CB-060CE1DF336D}"/>
              </a:ext>
            </a:extLst>
          </p:cNvPr>
          <p:cNvSpPr/>
          <p:nvPr/>
        </p:nvSpPr>
        <p:spPr>
          <a:xfrm>
            <a:off x="518160" y="4476599"/>
            <a:ext cx="11416509" cy="1397475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58F89CB-163F-43E9-AB49-6EB357586EEF}"/>
              </a:ext>
            </a:extLst>
          </p:cNvPr>
          <p:cNvSpPr/>
          <p:nvPr/>
        </p:nvSpPr>
        <p:spPr>
          <a:xfrm>
            <a:off x="658264" y="1390601"/>
            <a:ext cx="7297016" cy="36317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Ramy prawne: dyrektywy UE, prawodawstwo krajowe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Krajowe dokumenty strategiczne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Dokumenty wytworzone na potrzeby IIaPGW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Dane Państwowego Monitoringu Środowiska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Raporty Komisji Europejskiej wskazujące uwagi do aPGW i rekomendacje dla IIaPGW</a:t>
            </a:r>
          </a:p>
          <a:p>
            <a:pPr marL="28575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Wytyczne KE nr 24 (CIS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Guidance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Document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No. 24 River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Basin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Management in a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changing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climate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) dotyczące zagadnienia zmian klimatu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Inne dane, materiały, opracowania stanowiące wartość dodaną dla kompletności prowadzonych prac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74638" indent="-274638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</a:pPr>
            <a:endParaRPr lang="pl-PL" sz="2000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BC6645C-F79E-4E25-8AF2-93635E315B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4758063"/>
              </p:ext>
            </p:extLst>
          </p:nvPr>
        </p:nvGraphicFramePr>
        <p:xfrm>
          <a:off x="7604033" y="1103568"/>
          <a:ext cx="3444240" cy="2968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686717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dokumenty wytworzone na potrzeby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3965F12-4D1E-4E67-BD7B-64E41ACA68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238782"/>
              </p:ext>
            </p:extLst>
          </p:nvPr>
        </p:nvGraphicFramePr>
        <p:xfrm>
          <a:off x="2032000" y="1242906"/>
          <a:ext cx="8026400" cy="4827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454411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Struktura dokumentów IIaPGW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3" name="Grupa 22">
            <a:extLst>
              <a:ext uri="{FF2B5EF4-FFF2-40B4-BE49-F238E27FC236}">
                <a16:creationId xmlns:a16="http://schemas.microsoft.com/office/drawing/2014/main" id="{969EE2A2-F1FB-4159-B9A9-EC805F3C34A7}"/>
              </a:ext>
            </a:extLst>
          </p:cNvPr>
          <p:cNvGrpSpPr/>
          <p:nvPr/>
        </p:nvGrpSpPr>
        <p:grpSpPr>
          <a:xfrm>
            <a:off x="397402" y="773888"/>
            <a:ext cx="11368434" cy="5165499"/>
            <a:chOff x="378316" y="757440"/>
            <a:chExt cx="11368434" cy="5165499"/>
          </a:xfrm>
        </p:grpSpPr>
        <p:pic>
          <p:nvPicPr>
            <p:cNvPr id="16" name="Obraz 15">
              <a:extLst>
                <a:ext uri="{FF2B5EF4-FFF2-40B4-BE49-F238E27FC236}">
                  <a16:creationId xmlns:a16="http://schemas.microsoft.com/office/drawing/2014/main" id="{759EFD7F-17E9-4921-87B8-258A9EE39D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52" t="24573" r="52945" b="8787"/>
            <a:stretch/>
          </p:blipFill>
          <p:spPr>
            <a:xfrm>
              <a:off x="8382001" y="757440"/>
              <a:ext cx="3364749" cy="2718186"/>
            </a:xfrm>
            <a:prstGeom prst="rect">
              <a:avLst/>
            </a:prstGeom>
          </p:spPr>
        </p:pic>
        <p:sp>
          <p:nvSpPr>
            <p:cNvPr id="6" name="Strzałka: pięciokąt 5">
              <a:extLst>
                <a:ext uri="{FF2B5EF4-FFF2-40B4-BE49-F238E27FC236}">
                  <a16:creationId xmlns:a16="http://schemas.microsoft.com/office/drawing/2014/main" id="{85A4DDBF-8CEF-4AD8-AE25-42DEA19A60D3}"/>
                </a:ext>
              </a:extLst>
            </p:cNvPr>
            <p:cNvSpPr/>
            <p:nvPr/>
          </p:nvSpPr>
          <p:spPr bwMode="gray">
            <a:xfrm>
              <a:off x="378316" y="3026326"/>
              <a:ext cx="2169703" cy="1125189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Dokument główny IIaPGW</a:t>
              </a:r>
            </a:p>
          </p:txBody>
        </p:sp>
        <p:sp>
          <p:nvSpPr>
            <p:cNvPr id="8" name="Strzałka: pięciokąt 7">
              <a:extLst>
                <a:ext uri="{FF2B5EF4-FFF2-40B4-BE49-F238E27FC236}">
                  <a16:creationId xmlns:a16="http://schemas.microsoft.com/office/drawing/2014/main" id="{FA36A432-F3C4-4162-A164-8F8CCA7B5FD0}"/>
                </a:ext>
              </a:extLst>
            </p:cNvPr>
            <p:cNvSpPr/>
            <p:nvPr/>
          </p:nvSpPr>
          <p:spPr bwMode="gray">
            <a:xfrm>
              <a:off x="6093042" y="1413725"/>
              <a:ext cx="2320125" cy="1125189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do IIaPGW</a:t>
              </a:r>
            </a:p>
          </p:txBody>
        </p:sp>
        <p:sp>
          <p:nvSpPr>
            <p:cNvPr id="9" name="Strzałka: pięciokąt 8">
              <a:extLst>
                <a:ext uri="{FF2B5EF4-FFF2-40B4-BE49-F238E27FC236}">
                  <a16:creationId xmlns:a16="http://schemas.microsoft.com/office/drawing/2014/main" id="{CD8D6823-FCCB-4050-9B92-ABBF6CE4D55D}"/>
                </a:ext>
              </a:extLst>
            </p:cNvPr>
            <p:cNvSpPr/>
            <p:nvPr/>
          </p:nvSpPr>
          <p:spPr bwMode="gray">
            <a:xfrm>
              <a:off x="6093041" y="4145826"/>
              <a:ext cx="2288959" cy="112518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lnSpc>
                  <a:spcPct val="85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pl-PL" sz="13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Załączniki graficzne do IIaPGW</a:t>
              </a:r>
            </a:p>
          </p:txBody>
        </p:sp>
        <p:pic>
          <p:nvPicPr>
            <p:cNvPr id="18" name="Obraz 17">
              <a:extLst>
                <a:ext uri="{FF2B5EF4-FFF2-40B4-BE49-F238E27FC236}">
                  <a16:creationId xmlns:a16="http://schemas.microsoft.com/office/drawing/2014/main" id="{FD71E9D6-2DBB-40D6-B870-EEF8EC368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82000" y="3739490"/>
              <a:ext cx="2829757" cy="2009243"/>
            </a:xfrm>
            <a:prstGeom prst="rect">
              <a:avLst/>
            </a:prstGeom>
          </p:spPr>
        </p:pic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FF39C0FE-0CB0-404C-AA18-D3BD3A8C5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27814" y="3913696"/>
              <a:ext cx="2855366" cy="2009243"/>
            </a:xfrm>
            <a:prstGeom prst="rect">
              <a:avLst/>
            </a:prstGeom>
          </p:spPr>
        </p:pic>
      </p:grpSp>
      <p:pic>
        <p:nvPicPr>
          <p:cNvPr id="28" name="Obraz 11">
            <a:extLst>
              <a:ext uri="{FF2B5EF4-FFF2-40B4-BE49-F238E27FC236}">
                <a16:creationId xmlns:a16="http://schemas.microsoft.com/office/drawing/2014/main" id="{168933CF-3342-49CE-B3A5-1A1E7CE96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4" y="552742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3A3D8F7-B2C2-4827-8430-2F6FEDCE3A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90626" y="3963379"/>
            <a:ext cx="2931521" cy="2054059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E96083AD-842C-4738-B664-125ED48EA57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887" t="33577" r="64838" b="18713"/>
          <a:stretch/>
        </p:blipFill>
        <p:spPr>
          <a:xfrm>
            <a:off x="8566026" y="985801"/>
            <a:ext cx="3180723" cy="2490478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5A4CDD5F-5377-43C0-8163-811B3C5FCE6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32044" y="1509296"/>
            <a:ext cx="2651760" cy="374485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84E1F73D-913C-4278-AC34-900A45F6047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38398" y="4134415"/>
            <a:ext cx="2855366" cy="202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253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623</Words>
  <Application>Microsoft Office PowerPoint</Application>
  <PresentationFormat>Panoramiczny</PresentationFormat>
  <Paragraphs>68</Paragraphs>
  <Slides>10</Slides>
  <Notes>10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214</cp:revision>
  <dcterms:created xsi:type="dcterms:W3CDTF">2017-12-14T14:22:37Z</dcterms:created>
  <dcterms:modified xsi:type="dcterms:W3CDTF">2021-08-23T11:34:45Z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